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6" r:id="rId14"/>
    <p:sldId id="277"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8F8"/>
    <a:srgbClr val="BBB5BD"/>
    <a:srgbClr val="546A76"/>
    <a:srgbClr val="7D8D93"/>
    <a:srgbClr val="CDD3CE"/>
    <a:srgbClr val="A76D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DA5BD1-3FB3-41FB-88CD-39592AA57FF0}" type="datetimeFigureOut">
              <a:rPr lang="en-IN" smtClean="0"/>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C24A1-0F03-443D-BF26-75E4A847DD54}" type="slidenum">
              <a:rPr lang="en-IN" smtClean="0"/>
              <a:t>‹#›</a:t>
            </a:fld>
            <a:endParaRPr lang="en-IN"/>
          </a:p>
        </p:txBody>
      </p:sp>
    </p:spTree>
    <p:extLst>
      <p:ext uri="{BB962C8B-B14F-4D97-AF65-F5344CB8AC3E}">
        <p14:creationId xmlns:p14="http://schemas.microsoft.com/office/powerpoint/2010/main" val="31433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6872617" y="1764619"/>
            <a:ext cx="191960" cy="191960"/>
            <a:chOff x="4282813" y="1288821"/>
            <a:chExt cx="130562" cy="130562"/>
          </a:xfrm>
        </p:grpSpPr>
        <p:sp>
          <p:nvSpPr>
            <p:cNvPr id="10" name="Google Shape;10;p2"/>
            <p:cNvSpPr/>
            <p:nvPr/>
          </p:nvSpPr>
          <p:spPr>
            <a:xfrm>
              <a:off x="4328721" y="1288821"/>
              <a:ext cx="38148" cy="130562"/>
            </a:xfrm>
            <a:custGeom>
              <a:avLst/>
              <a:gdLst/>
              <a:ahLst/>
              <a:cxnLst/>
              <a:rect l="l" t="t" r="r" b="b"/>
              <a:pathLst>
                <a:path w="703" h="2406" extrusionOk="0">
                  <a:moveTo>
                    <a:pt x="0" y="0"/>
                  </a:moveTo>
                  <a:lnTo>
                    <a:pt x="0" y="2405"/>
                  </a:lnTo>
                  <a:lnTo>
                    <a:pt x="702" y="2405"/>
                  </a:lnTo>
                  <a:lnTo>
                    <a:pt x="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4282813" y="1334675"/>
              <a:ext cx="130562" cy="38148"/>
            </a:xfrm>
            <a:custGeom>
              <a:avLst/>
              <a:gdLst/>
              <a:ahLst/>
              <a:cxnLst/>
              <a:rect l="l" t="t" r="r" b="b"/>
              <a:pathLst>
                <a:path w="2406" h="703" extrusionOk="0">
                  <a:moveTo>
                    <a:pt x="1" y="0"/>
                  </a:moveTo>
                  <a:lnTo>
                    <a:pt x="1" y="703"/>
                  </a:lnTo>
                  <a:lnTo>
                    <a:pt x="2406" y="703"/>
                  </a:lnTo>
                  <a:lnTo>
                    <a:pt x="24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2;p2"/>
          <p:cNvSpPr/>
          <p:nvPr/>
        </p:nvSpPr>
        <p:spPr>
          <a:xfrm>
            <a:off x="-366" y="56189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9812431" y="5106280"/>
            <a:ext cx="2271371" cy="1751737"/>
            <a:chOff x="6741832" y="3407978"/>
            <a:chExt cx="1544870" cy="1191442"/>
          </a:xfrm>
        </p:grpSpPr>
        <p:sp>
          <p:nvSpPr>
            <p:cNvPr id="14" name="Google Shape;14;p2"/>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 name="Google Shape;17;p2"/>
          <p:cNvGrpSpPr/>
          <p:nvPr/>
        </p:nvGrpSpPr>
        <p:grpSpPr>
          <a:xfrm>
            <a:off x="290290" y="1268372"/>
            <a:ext cx="382884" cy="383841"/>
            <a:chOff x="623344" y="1024551"/>
            <a:chExt cx="260418" cy="261069"/>
          </a:xfrm>
        </p:grpSpPr>
        <p:sp>
          <p:nvSpPr>
            <p:cNvPr id="18" name="Google Shape;18;p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 name="Google Shape;20;p2"/>
          <p:cNvGrpSpPr/>
          <p:nvPr/>
        </p:nvGrpSpPr>
        <p:grpSpPr>
          <a:xfrm>
            <a:off x="6191275" y="6265006"/>
            <a:ext cx="191960" cy="192917"/>
            <a:chOff x="4636892" y="4423005"/>
            <a:chExt cx="130562" cy="131213"/>
          </a:xfrm>
        </p:grpSpPr>
        <p:sp>
          <p:nvSpPr>
            <p:cNvPr id="21" name="Google Shape;21;p2"/>
            <p:cNvSpPr/>
            <p:nvPr/>
          </p:nvSpPr>
          <p:spPr>
            <a:xfrm>
              <a:off x="4683397" y="4423005"/>
              <a:ext cx="37551" cy="131213"/>
            </a:xfrm>
            <a:custGeom>
              <a:avLst/>
              <a:gdLst/>
              <a:ahLst/>
              <a:cxnLst/>
              <a:rect l="l" t="t" r="r" b="b"/>
              <a:pathLst>
                <a:path w="692" h="2418" extrusionOk="0">
                  <a:moveTo>
                    <a:pt x="1" y="0"/>
                  </a:moveTo>
                  <a:lnTo>
                    <a:pt x="1" y="2417"/>
                  </a:lnTo>
                  <a:lnTo>
                    <a:pt x="691" y="2417"/>
                  </a:lnTo>
                  <a:lnTo>
                    <a:pt x="6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4636892" y="4469510"/>
              <a:ext cx="130562" cy="38148"/>
            </a:xfrm>
            <a:custGeom>
              <a:avLst/>
              <a:gdLst/>
              <a:ahLst/>
              <a:cxnLst/>
              <a:rect l="l" t="t" r="r" b="b"/>
              <a:pathLst>
                <a:path w="2406" h="703" extrusionOk="0">
                  <a:moveTo>
                    <a:pt x="0" y="0"/>
                  </a:moveTo>
                  <a:lnTo>
                    <a:pt x="0" y="703"/>
                  </a:lnTo>
                  <a:lnTo>
                    <a:pt x="2405" y="703"/>
                  </a:lnTo>
                  <a:lnTo>
                    <a:pt x="2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2"/>
          <p:cNvGrpSpPr/>
          <p:nvPr/>
        </p:nvGrpSpPr>
        <p:grpSpPr>
          <a:xfrm>
            <a:off x="10986533" y="910220"/>
            <a:ext cx="348656" cy="348736"/>
            <a:chOff x="7898382" y="780955"/>
            <a:chExt cx="237138" cy="237192"/>
          </a:xfrm>
        </p:grpSpPr>
        <p:sp>
          <p:nvSpPr>
            <p:cNvPr id="24" name="Google Shape;24;p2"/>
            <p:cNvSpPr/>
            <p:nvPr/>
          </p:nvSpPr>
          <p:spPr>
            <a:xfrm>
              <a:off x="7982330" y="780955"/>
              <a:ext cx="69188" cy="237192"/>
            </a:xfrm>
            <a:custGeom>
              <a:avLst/>
              <a:gdLst/>
              <a:ahLst/>
              <a:cxnLst/>
              <a:rect l="l" t="t" r="r" b="b"/>
              <a:pathLst>
                <a:path w="1275" h="4371" extrusionOk="0">
                  <a:moveTo>
                    <a:pt x="1" y="1"/>
                  </a:moveTo>
                  <a:lnTo>
                    <a:pt x="1" y="4370"/>
                  </a:lnTo>
                  <a:lnTo>
                    <a:pt x="1275" y="4370"/>
                  </a:lnTo>
                  <a:lnTo>
                    <a:pt x="1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898382" y="864306"/>
              <a:ext cx="237138" cy="69188"/>
            </a:xfrm>
            <a:custGeom>
              <a:avLst/>
              <a:gdLst/>
              <a:ahLst/>
              <a:cxnLst/>
              <a:rect l="l" t="t" r="r" b="b"/>
              <a:pathLst>
                <a:path w="4370" h="1275" extrusionOk="0">
                  <a:moveTo>
                    <a:pt x="0" y="1"/>
                  </a:moveTo>
                  <a:lnTo>
                    <a:pt x="0" y="1275"/>
                  </a:lnTo>
                  <a:lnTo>
                    <a:pt x="4370" y="1275"/>
                  </a:lnTo>
                  <a:lnTo>
                    <a:pt x="4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7899211" y="426729"/>
            <a:ext cx="192917" cy="191960"/>
            <a:chOff x="5798543" y="452109"/>
            <a:chExt cx="131213" cy="130562"/>
          </a:xfrm>
        </p:grpSpPr>
        <p:sp>
          <p:nvSpPr>
            <p:cNvPr id="27" name="Google Shape;27;p2"/>
            <p:cNvSpPr/>
            <p:nvPr/>
          </p:nvSpPr>
          <p:spPr>
            <a:xfrm>
              <a:off x="5845699" y="452109"/>
              <a:ext cx="37551" cy="130562"/>
            </a:xfrm>
            <a:custGeom>
              <a:avLst/>
              <a:gdLst/>
              <a:ahLst/>
              <a:cxnLst/>
              <a:rect l="l" t="t" r="r" b="b"/>
              <a:pathLst>
                <a:path w="692" h="2406" extrusionOk="0">
                  <a:moveTo>
                    <a:pt x="1" y="1"/>
                  </a:moveTo>
                  <a:lnTo>
                    <a:pt x="1" y="2406"/>
                  </a:lnTo>
                  <a:lnTo>
                    <a:pt x="691" y="2406"/>
                  </a:lnTo>
                  <a:lnTo>
                    <a:pt x="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5798543" y="498614"/>
              <a:ext cx="131213" cy="37551"/>
            </a:xfrm>
            <a:custGeom>
              <a:avLst/>
              <a:gdLst/>
              <a:ahLst/>
              <a:cxnLst/>
              <a:rect l="l" t="t" r="r" b="b"/>
              <a:pathLst>
                <a:path w="2418" h="692" extrusionOk="0">
                  <a:moveTo>
                    <a:pt x="1" y="1"/>
                  </a:moveTo>
                  <a:lnTo>
                    <a:pt x="1" y="691"/>
                  </a:lnTo>
                  <a:lnTo>
                    <a:pt x="2418" y="691"/>
                  </a:lnTo>
                  <a:lnTo>
                    <a:pt x="2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 name="Google Shape;29;p2"/>
          <p:cNvGrpSpPr/>
          <p:nvPr/>
        </p:nvGrpSpPr>
        <p:grpSpPr>
          <a:xfrm>
            <a:off x="9620472" y="1096436"/>
            <a:ext cx="191960" cy="191960"/>
            <a:chOff x="6969256" y="907609"/>
            <a:chExt cx="130562" cy="130562"/>
          </a:xfrm>
        </p:grpSpPr>
        <p:sp>
          <p:nvSpPr>
            <p:cNvPr id="30" name="Google Shape;30;p2"/>
            <p:cNvSpPr/>
            <p:nvPr/>
          </p:nvSpPr>
          <p:spPr>
            <a:xfrm>
              <a:off x="7015816" y="907609"/>
              <a:ext cx="38148" cy="130562"/>
            </a:xfrm>
            <a:custGeom>
              <a:avLst/>
              <a:gdLst/>
              <a:ahLst/>
              <a:cxnLst/>
              <a:rect l="l" t="t" r="r" b="b"/>
              <a:pathLst>
                <a:path w="703" h="2406" extrusionOk="0">
                  <a:moveTo>
                    <a:pt x="0" y="0"/>
                  </a:moveTo>
                  <a:lnTo>
                    <a:pt x="0" y="2405"/>
                  </a:lnTo>
                  <a:lnTo>
                    <a:pt x="703" y="2405"/>
                  </a:lnTo>
                  <a:lnTo>
                    <a:pt x="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6969256" y="953463"/>
              <a:ext cx="130562" cy="37551"/>
            </a:xfrm>
            <a:custGeom>
              <a:avLst/>
              <a:gdLst/>
              <a:ahLst/>
              <a:cxnLst/>
              <a:rect l="l" t="t" r="r" b="b"/>
              <a:pathLst>
                <a:path w="2406" h="692" extrusionOk="0">
                  <a:moveTo>
                    <a:pt x="1" y="1"/>
                  </a:moveTo>
                  <a:lnTo>
                    <a:pt x="1" y="691"/>
                  </a:lnTo>
                  <a:lnTo>
                    <a:pt x="2406" y="691"/>
                  </a:lnTo>
                  <a:lnTo>
                    <a:pt x="24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 name="Google Shape;32;p2"/>
          <p:cNvGrpSpPr/>
          <p:nvPr/>
        </p:nvGrpSpPr>
        <p:grpSpPr>
          <a:xfrm>
            <a:off x="2088542" y="294687"/>
            <a:ext cx="192917" cy="192917"/>
            <a:chOff x="1846423" y="362300"/>
            <a:chExt cx="131213" cy="131213"/>
          </a:xfrm>
        </p:grpSpPr>
        <p:sp>
          <p:nvSpPr>
            <p:cNvPr id="33" name="Google Shape;33;p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 name="Google Shape;35;p2"/>
          <p:cNvGrpSpPr/>
          <p:nvPr/>
        </p:nvGrpSpPr>
        <p:grpSpPr>
          <a:xfrm>
            <a:off x="2457243" y="477074"/>
            <a:ext cx="2385383" cy="1410741"/>
            <a:chOff x="2373608" y="486350"/>
            <a:chExt cx="1622415" cy="959514"/>
          </a:xfrm>
        </p:grpSpPr>
        <p:sp>
          <p:nvSpPr>
            <p:cNvPr id="36" name="Google Shape;36;p2"/>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 name="Google Shape;41;p2"/>
          <p:cNvGrpSpPr/>
          <p:nvPr/>
        </p:nvGrpSpPr>
        <p:grpSpPr>
          <a:xfrm>
            <a:off x="7197117" y="5618953"/>
            <a:ext cx="348656" cy="348736"/>
            <a:chOff x="7898382" y="780955"/>
            <a:chExt cx="237138" cy="237192"/>
          </a:xfrm>
        </p:grpSpPr>
        <p:sp>
          <p:nvSpPr>
            <p:cNvPr id="42" name="Google Shape;42;p2"/>
            <p:cNvSpPr/>
            <p:nvPr/>
          </p:nvSpPr>
          <p:spPr>
            <a:xfrm>
              <a:off x="7982330" y="780955"/>
              <a:ext cx="69188" cy="237192"/>
            </a:xfrm>
            <a:custGeom>
              <a:avLst/>
              <a:gdLst/>
              <a:ahLst/>
              <a:cxnLst/>
              <a:rect l="l" t="t" r="r" b="b"/>
              <a:pathLst>
                <a:path w="1275" h="4371" extrusionOk="0">
                  <a:moveTo>
                    <a:pt x="1" y="1"/>
                  </a:moveTo>
                  <a:lnTo>
                    <a:pt x="1" y="4370"/>
                  </a:lnTo>
                  <a:lnTo>
                    <a:pt x="1275" y="4370"/>
                  </a:lnTo>
                  <a:lnTo>
                    <a:pt x="1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898382" y="864306"/>
              <a:ext cx="237138" cy="69188"/>
            </a:xfrm>
            <a:custGeom>
              <a:avLst/>
              <a:gdLst/>
              <a:ahLst/>
              <a:cxnLst/>
              <a:rect l="l" t="t" r="r" b="b"/>
              <a:pathLst>
                <a:path w="4370" h="1275" extrusionOk="0">
                  <a:moveTo>
                    <a:pt x="0" y="1"/>
                  </a:moveTo>
                  <a:lnTo>
                    <a:pt x="0" y="1275"/>
                  </a:lnTo>
                  <a:lnTo>
                    <a:pt x="4370" y="1275"/>
                  </a:lnTo>
                  <a:lnTo>
                    <a:pt x="4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 name="Google Shape;44;p2"/>
          <p:cNvSpPr txBox="1">
            <a:spLocks noGrp="1"/>
          </p:cNvSpPr>
          <p:nvPr>
            <p:ph type="ctrTitle"/>
          </p:nvPr>
        </p:nvSpPr>
        <p:spPr>
          <a:xfrm>
            <a:off x="6390600" y="1427184"/>
            <a:ext cx="4626000" cy="3018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267">
                <a:latin typeface="Archivo Black"/>
                <a:ea typeface="Archivo Black"/>
                <a:cs typeface="Archivo Black"/>
                <a:sym typeface="Archivo Black"/>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45" name="Google Shape;45;p2"/>
          <p:cNvSpPr txBox="1">
            <a:spLocks noGrp="1"/>
          </p:cNvSpPr>
          <p:nvPr>
            <p:ph type="subTitle" idx="1"/>
          </p:nvPr>
        </p:nvSpPr>
        <p:spPr>
          <a:xfrm>
            <a:off x="6390667" y="4393951"/>
            <a:ext cx="46260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46" name="Google Shape;46;p2"/>
          <p:cNvSpPr/>
          <p:nvPr/>
        </p:nvSpPr>
        <p:spPr>
          <a:xfrm>
            <a:off x="706084" y="1651779"/>
            <a:ext cx="5684525" cy="4744788"/>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87072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27"/>
        <p:cNvGrpSpPr/>
        <p:nvPr/>
      </p:nvGrpSpPr>
      <p:grpSpPr>
        <a:xfrm>
          <a:off x="0" y="0"/>
          <a:ext cx="0" cy="0"/>
          <a:chOff x="0" y="0"/>
          <a:chExt cx="0" cy="0"/>
        </a:xfrm>
      </p:grpSpPr>
      <p:sp>
        <p:nvSpPr>
          <p:cNvPr id="328" name="Google Shape;328;p11"/>
          <p:cNvSpPr/>
          <p:nvPr/>
        </p:nvSpPr>
        <p:spPr>
          <a:xfrm>
            <a:off x="2036999" y="1357633"/>
            <a:ext cx="8216920" cy="4251403"/>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9" name="Google Shape;329;p11"/>
          <p:cNvGrpSpPr/>
          <p:nvPr/>
        </p:nvGrpSpPr>
        <p:grpSpPr>
          <a:xfrm flipH="1">
            <a:off x="6312443" y="267307"/>
            <a:ext cx="2385383" cy="1410741"/>
            <a:chOff x="2373608" y="486350"/>
            <a:chExt cx="1622415" cy="959514"/>
          </a:xfrm>
        </p:grpSpPr>
        <p:sp>
          <p:nvSpPr>
            <p:cNvPr id="330" name="Google Shape;330;p11"/>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1"/>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1"/>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1"/>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1"/>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11"/>
          <p:cNvGrpSpPr/>
          <p:nvPr/>
        </p:nvGrpSpPr>
        <p:grpSpPr>
          <a:xfrm rot="-7380596">
            <a:off x="424747" y="363557"/>
            <a:ext cx="2271621" cy="1751931"/>
            <a:chOff x="6741832" y="3407978"/>
            <a:chExt cx="1544870" cy="1191442"/>
          </a:xfrm>
        </p:grpSpPr>
        <p:sp>
          <p:nvSpPr>
            <p:cNvPr id="336" name="Google Shape;336;p1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9" name="Google Shape;339;p11"/>
          <p:cNvGrpSpPr/>
          <p:nvPr/>
        </p:nvGrpSpPr>
        <p:grpSpPr>
          <a:xfrm rot="2700000">
            <a:off x="9450710" y="4896019"/>
            <a:ext cx="2271585" cy="1751903"/>
            <a:chOff x="6741832" y="3407978"/>
            <a:chExt cx="1544870" cy="1191442"/>
          </a:xfrm>
        </p:grpSpPr>
        <p:sp>
          <p:nvSpPr>
            <p:cNvPr id="340" name="Google Shape;340;p1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3" name="Google Shape;343;p11"/>
          <p:cNvGrpSpPr/>
          <p:nvPr/>
        </p:nvGrpSpPr>
        <p:grpSpPr>
          <a:xfrm>
            <a:off x="4421723" y="641956"/>
            <a:ext cx="382884" cy="383841"/>
            <a:chOff x="623344" y="1024551"/>
            <a:chExt cx="260418" cy="261069"/>
          </a:xfrm>
        </p:grpSpPr>
        <p:sp>
          <p:nvSpPr>
            <p:cNvPr id="344" name="Google Shape;344;p1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1"/>
          <p:cNvGrpSpPr/>
          <p:nvPr/>
        </p:nvGrpSpPr>
        <p:grpSpPr>
          <a:xfrm>
            <a:off x="10317942" y="1996904"/>
            <a:ext cx="192917" cy="192917"/>
            <a:chOff x="1846423" y="362300"/>
            <a:chExt cx="131213" cy="131213"/>
          </a:xfrm>
        </p:grpSpPr>
        <p:sp>
          <p:nvSpPr>
            <p:cNvPr id="347" name="Google Shape;347;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9" name="Google Shape;349;p11"/>
          <p:cNvGrpSpPr/>
          <p:nvPr/>
        </p:nvGrpSpPr>
        <p:grpSpPr>
          <a:xfrm>
            <a:off x="1464108" y="2329738"/>
            <a:ext cx="192917" cy="192917"/>
            <a:chOff x="1846423" y="362300"/>
            <a:chExt cx="131213" cy="131213"/>
          </a:xfrm>
        </p:grpSpPr>
        <p:sp>
          <p:nvSpPr>
            <p:cNvPr id="350" name="Google Shape;350;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2" name="Google Shape;352;p11"/>
          <p:cNvGrpSpPr/>
          <p:nvPr/>
        </p:nvGrpSpPr>
        <p:grpSpPr>
          <a:xfrm>
            <a:off x="319508" y="3236071"/>
            <a:ext cx="192917" cy="192917"/>
            <a:chOff x="1846423" y="362300"/>
            <a:chExt cx="131213" cy="131213"/>
          </a:xfrm>
        </p:grpSpPr>
        <p:sp>
          <p:nvSpPr>
            <p:cNvPr id="353" name="Google Shape;353;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5" name="Google Shape;355;p11"/>
          <p:cNvGrpSpPr/>
          <p:nvPr/>
        </p:nvGrpSpPr>
        <p:grpSpPr>
          <a:xfrm>
            <a:off x="1369123" y="4406156"/>
            <a:ext cx="382884" cy="383841"/>
            <a:chOff x="623344" y="1024551"/>
            <a:chExt cx="260418" cy="261069"/>
          </a:xfrm>
        </p:grpSpPr>
        <p:sp>
          <p:nvSpPr>
            <p:cNvPr id="356" name="Google Shape;356;p1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8" name="Google Shape;358;p11"/>
          <p:cNvGrpSpPr/>
          <p:nvPr/>
        </p:nvGrpSpPr>
        <p:grpSpPr>
          <a:xfrm>
            <a:off x="7738657" y="6221756"/>
            <a:ext cx="382884" cy="383841"/>
            <a:chOff x="623344" y="1024551"/>
            <a:chExt cx="260418" cy="261069"/>
          </a:xfrm>
        </p:grpSpPr>
        <p:sp>
          <p:nvSpPr>
            <p:cNvPr id="359" name="Google Shape;359;p1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1" name="Google Shape;361;p11"/>
          <p:cNvGrpSpPr/>
          <p:nvPr/>
        </p:nvGrpSpPr>
        <p:grpSpPr>
          <a:xfrm>
            <a:off x="3218275" y="6142838"/>
            <a:ext cx="192917" cy="192917"/>
            <a:chOff x="1846423" y="362300"/>
            <a:chExt cx="131213" cy="131213"/>
          </a:xfrm>
        </p:grpSpPr>
        <p:sp>
          <p:nvSpPr>
            <p:cNvPr id="362" name="Google Shape;362;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11"/>
          <p:cNvGrpSpPr/>
          <p:nvPr/>
        </p:nvGrpSpPr>
        <p:grpSpPr>
          <a:xfrm>
            <a:off x="11536042" y="3643471"/>
            <a:ext cx="192917" cy="192917"/>
            <a:chOff x="1846423" y="362300"/>
            <a:chExt cx="131213" cy="131213"/>
          </a:xfrm>
        </p:grpSpPr>
        <p:sp>
          <p:nvSpPr>
            <p:cNvPr id="365" name="Google Shape;365;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7" name="Google Shape;367;p11"/>
          <p:cNvGrpSpPr/>
          <p:nvPr/>
        </p:nvGrpSpPr>
        <p:grpSpPr>
          <a:xfrm>
            <a:off x="415608" y="6036104"/>
            <a:ext cx="192917" cy="192917"/>
            <a:chOff x="1846423" y="362300"/>
            <a:chExt cx="131213" cy="131213"/>
          </a:xfrm>
        </p:grpSpPr>
        <p:sp>
          <p:nvSpPr>
            <p:cNvPr id="368" name="Google Shape;368;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0" name="Google Shape;370;p11"/>
          <p:cNvGrpSpPr/>
          <p:nvPr/>
        </p:nvGrpSpPr>
        <p:grpSpPr>
          <a:xfrm>
            <a:off x="11644808" y="449038"/>
            <a:ext cx="192917" cy="192917"/>
            <a:chOff x="1846423" y="362300"/>
            <a:chExt cx="131213" cy="131213"/>
          </a:xfrm>
        </p:grpSpPr>
        <p:sp>
          <p:nvSpPr>
            <p:cNvPr id="371" name="Google Shape;371;p1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3" name="Google Shape;373;p11"/>
          <p:cNvSpPr txBox="1">
            <a:spLocks noGrp="1"/>
          </p:cNvSpPr>
          <p:nvPr>
            <p:ph type="title" hasCustomPrompt="1"/>
          </p:nvPr>
        </p:nvSpPr>
        <p:spPr>
          <a:xfrm>
            <a:off x="415600" y="16780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3333"/>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74" name="Google Shape;374;p11"/>
          <p:cNvSpPr txBox="1">
            <a:spLocks noGrp="1"/>
          </p:cNvSpPr>
          <p:nvPr>
            <p:ph type="body" idx="1"/>
          </p:nvPr>
        </p:nvSpPr>
        <p:spPr>
          <a:xfrm>
            <a:off x="415600" y="4406167"/>
            <a:ext cx="11360800" cy="758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224091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5"/>
        <p:cNvGrpSpPr/>
        <p:nvPr/>
      </p:nvGrpSpPr>
      <p:grpSpPr>
        <a:xfrm>
          <a:off x="0" y="0"/>
          <a:ext cx="0" cy="0"/>
          <a:chOff x="0" y="0"/>
          <a:chExt cx="0" cy="0"/>
        </a:xfrm>
      </p:grpSpPr>
    </p:spTree>
    <p:extLst>
      <p:ext uri="{BB962C8B-B14F-4D97-AF65-F5344CB8AC3E}">
        <p14:creationId xmlns:p14="http://schemas.microsoft.com/office/powerpoint/2010/main" val="27159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76"/>
        <p:cNvGrpSpPr/>
        <p:nvPr/>
      </p:nvGrpSpPr>
      <p:grpSpPr>
        <a:xfrm>
          <a:off x="0" y="0"/>
          <a:ext cx="0" cy="0"/>
          <a:chOff x="0" y="0"/>
          <a:chExt cx="0" cy="0"/>
        </a:xfrm>
      </p:grpSpPr>
      <p:grpSp>
        <p:nvGrpSpPr>
          <p:cNvPr id="377" name="Google Shape;377;p13"/>
          <p:cNvGrpSpPr/>
          <p:nvPr/>
        </p:nvGrpSpPr>
        <p:grpSpPr>
          <a:xfrm>
            <a:off x="9710297" y="162280"/>
            <a:ext cx="2271371" cy="1751737"/>
            <a:chOff x="6741832" y="3407978"/>
            <a:chExt cx="1544870" cy="1191442"/>
          </a:xfrm>
        </p:grpSpPr>
        <p:sp>
          <p:nvSpPr>
            <p:cNvPr id="378" name="Google Shape;378;p1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13"/>
          <p:cNvGrpSpPr/>
          <p:nvPr/>
        </p:nvGrpSpPr>
        <p:grpSpPr>
          <a:xfrm>
            <a:off x="11064323" y="1833972"/>
            <a:ext cx="382884" cy="383841"/>
            <a:chOff x="623344" y="1024551"/>
            <a:chExt cx="260418" cy="261069"/>
          </a:xfrm>
        </p:grpSpPr>
        <p:sp>
          <p:nvSpPr>
            <p:cNvPr id="382" name="Google Shape;382;p1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4" name="Google Shape;384;p13"/>
          <p:cNvGrpSpPr/>
          <p:nvPr/>
        </p:nvGrpSpPr>
        <p:grpSpPr>
          <a:xfrm rot="10800000" flipH="1">
            <a:off x="10651943" y="4461640"/>
            <a:ext cx="2385383" cy="1410741"/>
            <a:chOff x="2373608" y="486350"/>
            <a:chExt cx="1622415" cy="959514"/>
          </a:xfrm>
        </p:grpSpPr>
        <p:sp>
          <p:nvSpPr>
            <p:cNvPr id="385" name="Google Shape;385;p13"/>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3"/>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3"/>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3"/>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3"/>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0" name="Google Shape;390;p13"/>
          <p:cNvGrpSpPr/>
          <p:nvPr/>
        </p:nvGrpSpPr>
        <p:grpSpPr>
          <a:xfrm>
            <a:off x="2088542" y="294687"/>
            <a:ext cx="192917" cy="192917"/>
            <a:chOff x="1846423" y="362300"/>
            <a:chExt cx="131213" cy="131213"/>
          </a:xfrm>
        </p:grpSpPr>
        <p:sp>
          <p:nvSpPr>
            <p:cNvPr id="391" name="Google Shape;391;p1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3" name="Google Shape;393;p13"/>
          <p:cNvSpPr/>
          <p:nvPr/>
        </p:nvSpPr>
        <p:spPr>
          <a:xfrm>
            <a:off x="270667" y="12191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4" name="Google Shape;394;p13"/>
          <p:cNvGrpSpPr/>
          <p:nvPr/>
        </p:nvGrpSpPr>
        <p:grpSpPr>
          <a:xfrm>
            <a:off x="6745875" y="6201087"/>
            <a:ext cx="192917" cy="192917"/>
            <a:chOff x="1846423" y="362300"/>
            <a:chExt cx="131213" cy="131213"/>
          </a:xfrm>
        </p:grpSpPr>
        <p:sp>
          <p:nvSpPr>
            <p:cNvPr id="395" name="Google Shape;395;p1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7" name="Google Shape;397;p13"/>
          <p:cNvGrpSpPr/>
          <p:nvPr/>
        </p:nvGrpSpPr>
        <p:grpSpPr>
          <a:xfrm>
            <a:off x="2894423" y="1027289"/>
            <a:ext cx="382884" cy="383841"/>
            <a:chOff x="623344" y="1024551"/>
            <a:chExt cx="260418" cy="261069"/>
          </a:xfrm>
        </p:grpSpPr>
        <p:sp>
          <p:nvSpPr>
            <p:cNvPr id="398" name="Google Shape;398;p1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0" name="Google Shape;400;p13"/>
          <p:cNvGrpSpPr/>
          <p:nvPr/>
        </p:nvGrpSpPr>
        <p:grpSpPr>
          <a:xfrm>
            <a:off x="8501642" y="557620"/>
            <a:ext cx="192917" cy="192917"/>
            <a:chOff x="1846423" y="362300"/>
            <a:chExt cx="131213" cy="131213"/>
          </a:xfrm>
        </p:grpSpPr>
        <p:sp>
          <p:nvSpPr>
            <p:cNvPr id="401" name="Google Shape;401;p1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3" name="Google Shape;403;p13"/>
          <p:cNvGrpSpPr/>
          <p:nvPr/>
        </p:nvGrpSpPr>
        <p:grpSpPr>
          <a:xfrm>
            <a:off x="5999508" y="3018771"/>
            <a:ext cx="192917" cy="192917"/>
            <a:chOff x="1846423" y="362300"/>
            <a:chExt cx="131213" cy="131213"/>
          </a:xfrm>
        </p:grpSpPr>
        <p:sp>
          <p:nvSpPr>
            <p:cNvPr id="404" name="Google Shape;404;p1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6" name="Google Shape;406;p13"/>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13"/>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08" name="Google Shape;408;p13"/>
          <p:cNvSpPr txBox="1">
            <a:spLocks noGrp="1"/>
          </p:cNvSpPr>
          <p:nvPr>
            <p:ph type="subTitle" idx="1"/>
          </p:nvPr>
        </p:nvSpPr>
        <p:spPr>
          <a:xfrm>
            <a:off x="2471633" y="1938265"/>
            <a:ext cx="3669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09" name="Google Shape;409;p13"/>
          <p:cNvSpPr txBox="1">
            <a:spLocks noGrp="1"/>
          </p:cNvSpPr>
          <p:nvPr>
            <p:ph type="subTitle" idx="2"/>
          </p:nvPr>
        </p:nvSpPr>
        <p:spPr>
          <a:xfrm>
            <a:off x="2471633" y="2162233"/>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3"/>
          <p:cNvSpPr txBox="1">
            <a:spLocks noGrp="1"/>
          </p:cNvSpPr>
          <p:nvPr>
            <p:ph type="title" idx="3" hasCustomPrompt="1"/>
          </p:nvPr>
        </p:nvSpPr>
        <p:spPr>
          <a:xfrm>
            <a:off x="1229345" y="2028864"/>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11" name="Google Shape;411;p13"/>
          <p:cNvSpPr txBox="1">
            <a:spLocks noGrp="1"/>
          </p:cNvSpPr>
          <p:nvPr>
            <p:ph type="subTitle" idx="4"/>
          </p:nvPr>
        </p:nvSpPr>
        <p:spPr>
          <a:xfrm>
            <a:off x="2471633" y="3432833"/>
            <a:ext cx="3675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12" name="Google Shape;412;p13"/>
          <p:cNvSpPr txBox="1">
            <a:spLocks noGrp="1"/>
          </p:cNvSpPr>
          <p:nvPr>
            <p:ph type="subTitle" idx="5"/>
          </p:nvPr>
        </p:nvSpPr>
        <p:spPr>
          <a:xfrm>
            <a:off x="2471633" y="3656800"/>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13"/>
          <p:cNvSpPr txBox="1">
            <a:spLocks noGrp="1"/>
          </p:cNvSpPr>
          <p:nvPr>
            <p:ph type="title" idx="6" hasCustomPrompt="1"/>
          </p:nvPr>
        </p:nvSpPr>
        <p:spPr>
          <a:xfrm>
            <a:off x="1229345" y="3522156"/>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14" name="Google Shape;414;p13"/>
          <p:cNvSpPr txBox="1">
            <a:spLocks noGrp="1"/>
          </p:cNvSpPr>
          <p:nvPr>
            <p:ph type="subTitle" idx="7"/>
          </p:nvPr>
        </p:nvSpPr>
        <p:spPr>
          <a:xfrm>
            <a:off x="2471633" y="4927399"/>
            <a:ext cx="3669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15" name="Google Shape;415;p13"/>
          <p:cNvSpPr txBox="1">
            <a:spLocks noGrp="1"/>
          </p:cNvSpPr>
          <p:nvPr>
            <p:ph type="subTitle" idx="8"/>
          </p:nvPr>
        </p:nvSpPr>
        <p:spPr>
          <a:xfrm>
            <a:off x="2471633" y="5151367"/>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13"/>
          <p:cNvSpPr txBox="1">
            <a:spLocks noGrp="1"/>
          </p:cNvSpPr>
          <p:nvPr>
            <p:ph type="title" idx="9" hasCustomPrompt="1"/>
          </p:nvPr>
        </p:nvSpPr>
        <p:spPr>
          <a:xfrm>
            <a:off x="1229345" y="5027264"/>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17" name="Google Shape;417;p13"/>
          <p:cNvSpPr txBox="1">
            <a:spLocks noGrp="1"/>
          </p:cNvSpPr>
          <p:nvPr>
            <p:ph type="subTitle" idx="13"/>
          </p:nvPr>
        </p:nvSpPr>
        <p:spPr>
          <a:xfrm>
            <a:off x="7389133" y="1938265"/>
            <a:ext cx="3669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18" name="Google Shape;418;p13"/>
          <p:cNvSpPr txBox="1">
            <a:spLocks noGrp="1"/>
          </p:cNvSpPr>
          <p:nvPr>
            <p:ph type="subTitle" idx="14"/>
          </p:nvPr>
        </p:nvSpPr>
        <p:spPr>
          <a:xfrm>
            <a:off x="7389133" y="2162233"/>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3"/>
          <p:cNvSpPr txBox="1">
            <a:spLocks noGrp="1"/>
          </p:cNvSpPr>
          <p:nvPr>
            <p:ph type="title" idx="15" hasCustomPrompt="1"/>
          </p:nvPr>
        </p:nvSpPr>
        <p:spPr>
          <a:xfrm>
            <a:off x="6146845" y="2028848"/>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20" name="Google Shape;420;p13"/>
          <p:cNvSpPr txBox="1">
            <a:spLocks noGrp="1"/>
          </p:cNvSpPr>
          <p:nvPr>
            <p:ph type="subTitle" idx="16"/>
          </p:nvPr>
        </p:nvSpPr>
        <p:spPr>
          <a:xfrm>
            <a:off x="7389133" y="3432832"/>
            <a:ext cx="3669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21" name="Google Shape;421;p13"/>
          <p:cNvSpPr txBox="1">
            <a:spLocks noGrp="1"/>
          </p:cNvSpPr>
          <p:nvPr>
            <p:ph type="subTitle" idx="17"/>
          </p:nvPr>
        </p:nvSpPr>
        <p:spPr>
          <a:xfrm>
            <a:off x="7389133" y="3656800"/>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13"/>
          <p:cNvSpPr txBox="1">
            <a:spLocks noGrp="1"/>
          </p:cNvSpPr>
          <p:nvPr>
            <p:ph type="title" idx="18" hasCustomPrompt="1"/>
          </p:nvPr>
        </p:nvSpPr>
        <p:spPr>
          <a:xfrm>
            <a:off x="6146845" y="3522156"/>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23" name="Google Shape;423;p13"/>
          <p:cNvSpPr txBox="1">
            <a:spLocks noGrp="1"/>
          </p:cNvSpPr>
          <p:nvPr>
            <p:ph type="subTitle" idx="19"/>
          </p:nvPr>
        </p:nvSpPr>
        <p:spPr>
          <a:xfrm>
            <a:off x="7389133" y="4927399"/>
            <a:ext cx="3669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24" name="Google Shape;424;p13"/>
          <p:cNvSpPr txBox="1">
            <a:spLocks noGrp="1"/>
          </p:cNvSpPr>
          <p:nvPr>
            <p:ph type="subTitle" idx="20"/>
          </p:nvPr>
        </p:nvSpPr>
        <p:spPr>
          <a:xfrm>
            <a:off x="7389133" y="5151367"/>
            <a:ext cx="36696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21" hasCustomPrompt="1"/>
          </p:nvPr>
        </p:nvSpPr>
        <p:spPr>
          <a:xfrm>
            <a:off x="6146845" y="5027264"/>
            <a:ext cx="12764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112601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426"/>
        <p:cNvGrpSpPr/>
        <p:nvPr/>
      </p:nvGrpSpPr>
      <p:grpSpPr>
        <a:xfrm>
          <a:off x="0" y="0"/>
          <a:ext cx="0" cy="0"/>
          <a:chOff x="0" y="0"/>
          <a:chExt cx="0" cy="0"/>
        </a:xfrm>
      </p:grpSpPr>
      <p:sp>
        <p:nvSpPr>
          <p:cNvPr id="427" name="Google Shape;427;p14"/>
          <p:cNvSpPr/>
          <p:nvPr/>
        </p:nvSpPr>
        <p:spPr>
          <a:xfrm>
            <a:off x="9800667" y="4795771"/>
            <a:ext cx="3236668" cy="2062235"/>
          </a:xfrm>
          <a:custGeom>
            <a:avLst/>
            <a:gdLst/>
            <a:ahLst/>
            <a:cxnLst/>
            <a:rect l="l" t="t" r="r" b="b"/>
            <a:pathLst>
              <a:path w="55901" h="30603" extrusionOk="0">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14"/>
          <p:cNvSpPr/>
          <p:nvPr/>
        </p:nvSpPr>
        <p:spPr>
          <a:xfrm rot="5400000">
            <a:off x="-938884" y="-84474"/>
            <a:ext cx="4548608" cy="2776292"/>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9" name="Google Shape;429;p14"/>
          <p:cNvGrpSpPr/>
          <p:nvPr/>
        </p:nvGrpSpPr>
        <p:grpSpPr>
          <a:xfrm>
            <a:off x="11227557" y="5676205"/>
            <a:ext cx="382884" cy="383841"/>
            <a:chOff x="623344" y="1024551"/>
            <a:chExt cx="260418" cy="261069"/>
          </a:xfrm>
        </p:grpSpPr>
        <p:sp>
          <p:nvSpPr>
            <p:cNvPr id="430" name="Google Shape;430;p1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2" name="Google Shape;432;p14"/>
          <p:cNvGrpSpPr/>
          <p:nvPr/>
        </p:nvGrpSpPr>
        <p:grpSpPr>
          <a:xfrm flipH="1">
            <a:off x="10275443" y="141907"/>
            <a:ext cx="2385383" cy="1410741"/>
            <a:chOff x="2373608" y="486350"/>
            <a:chExt cx="1622415" cy="959514"/>
          </a:xfrm>
        </p:grpSpPr>
        <p:sp>
          <p:nvSpPr>
            <p:cNvPr id="433" name="Google Shape;433;p14"/>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4"/>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4"/>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4"/>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4"/>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14"/>
          <p:cNvGrpSpPr/>
          <p:nvPr/>
        </p:nvGrpSpPr>
        <p:grpSpPr>
          <a:xfrm>
            <a:off x="576275" y="356254"/>
            <a:ext cx="192917" cy="192917"/>
            <a:chOff x="1846423" y="362300"/>
            <a:chExt cx="131213" cy="131213"/>
          </a:xfrm>
        </p:grpSpPr>
        <p:sp>
          <p:nvSpPr>
            <p:cNvPr id="439" name="Google Shape;439;p1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1" name="Google Shape;441;p14"/>
          <p:cNvGrpSpPr/>
          <p:nvPr/>
        </p:nvGrpSpPr>
        <p:grpSpPr>
          <a:xfrm>
            <a:off x="6912942" y="6341787"/>
            <a:ext cx="192917" cy="192917"/>
            <a:chOff x="1846423" y="362300"/>
            <a:chExt cx="131213" cy="131213"/>
          </a:xfrm>
        </p:grpSpPr>
        <p:sp>
          <p:nvSpPr>
            <p:cNvPr id="442" name="Google Shape;442;p1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4" name="Google Shape;444;p14"/>
          <p:cNvGrpSpPr/>
          <p:nvPr/>
        </p:nvGrpSpPr>
        <p:grpSpPr>
          <a:xfrm>
            <a:off x="481290" y="4397072"/>
            <a:ext cx="382884" cy="383841"/>
            <a:chOff x="623344" y="1024551"/>
            <a:chExt cx="260418" cy="261069"/>
          </a:xfrm>
        </p:grpSpPr>
        <p:sp>
          <p:nvSpPr>
            <p:cNvPr id="445" name="Google Shape;445;p1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4"/>
          <p:cNvGrpSpPr/>
          <p:nvPr/>
        </p:nvGrpSpPr>
        <p:grpSpPr>
          <a:xfrm>
            <a:off x="9657108" y="356254"/>
            <a:ext cx="192917" cy="192917"/>
            <a:chOff x="1846423" y="362300"/>
            <a:chExt cx="131213" cy="131213"/>
          </a:xfrm>
        </p:grpSpPr>
        <p:sp>
          <p:nvSpPr>
            <p:cNvPr id="448" name="Google Shape;448;p1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 name="Google Shape;450;p14"/>
          <p:cNvGrpSpPr/>
          <p:nvPr/>
        </p:nvGrpSpPr>
        <p:grpSpPr>
          <a:xfrm rot="2428653">
            <a:off x="28381" y="5701268"/>
            <a:ext cx="1881147" cy="781136"/>
            <a:chOff x="334875" y="4189821"/>
            <a:chExt cx="1872924" cy="777789"/>
          </a:xfrm>
        </p:grpSpPr>
        <p:grpSp>
          <p:nvGrpSpPr>
            <p:cNvPr id="451" name="Google Shape;451;p14"/>
            <p:cNvGrpSpPr/>
            <p:nvPr/>
          </p:nvGrpSpPr>
          <p:grpSpPr>
            <a:xfrm rot="10800000">
              <a:off x="1199462" y="4189836"/>
              <a:ext cx="1008337" cy="777774"/>
              <a:chOff x="6741832" y="3407978"/>
              <a:chExt cx="1544870" cy="1191442"/>
            </a:xfrm>
          </p:grpSpPr>
          <p:sp>
            <p:nvSpPr>
              <p:cNvPr id="452" name="Google Shape;452;p1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5" name="Google Shape;455;p14"/>
            <p:cNvSpPr/>
            <p:nvPr/>
          </p:nvSpPr>
          <p:spPr>
            <a:xfrm>
              <a:off x="334875" y="4189821"/>
              <a:ext cx="605615" cy="605675"/>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456" name="Google Shape;456;p14"/>
            <p:cNvCxnSpPr/>
            <p:nvPr/>
          </p:nvCxnSpPr>
          <p:spPr>
            <a:xfrm>
              <a:off x="908450" y="4634575"/>
              <a:ext cx="309900" cy="99000"/>
            </a:xfrm>
            <a:prstGeom prst="straightConnector1">
              <a:avLst/>
            </a:prstGeom>
            <a:noFill/>
            <a:ln w="28575" cap="flat" cmpd="sng">
              <a:solidFill>
                <a:schemeClr val="lt1"/>
              </a:solidFill>
              <a:prstDash val="solid"/>
              <a:round/>
              <a:headEnd type="none" w="med" len="med"/>
              <a:tailEnd type="none" w="med" len="med"/>
            </a:ln>
          </p:spPr>
        </p:cxnSp>
      </p:grpSp>
      <p:grpSp>
        <p:nvGrpSpPr>
          <p:cNvPr id="457" name="Google Shape;457;p14"/>
          <p:cNvGrpSpPr/>
          <p:nvPr/>
        </p:nvGrpSpPr>
        <p:grpSpPr>
          <a:xfrm>
            <a:off x="8501642" y="557620"/>
            <a:ext cx="192917" cy="192917"/>
            <a:chOff x="1846423" y="362300"/>
            <a:chExt cx="131213" cy="131213"/>
          </a:xfrm>
        </p:grpSpPr>
        <p:sp>
          <p:nvSpPr>
            <p:cNvPr id="458" name="Google Shape;458;p1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0" name="Google Shape;460;p14"/>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61" name="Google Shape;461;p14"/>
          <p:cNvSpPr txBox="1">
            <a:spLocks noGrp="1"/>
          </p:cNvSpPr>
          <p:nvPr>
            <p:ph type="subTitle" idx="1"/>
          </p:nvPr>
        </p:nvSpPr>
        <p:spPr>
          <a:xfrm>
            <a:off x="2018633" y="2178924"/>
            <a:ext cx="3683600" cy="8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62" name="Google Shape;462;p14"/>
          <p:cNvSpPr txBox="1">
            <a:spLocks noGrp="1"/>
          </p:cNvSpPr>
          <p:nvPr>
            <p:ph type="subTitle" idx="2"/>
          </p:nvPr>
        </p:nvSpPr>
        <p:spPr>
          <a:xfrm>
            <a:off x="2018633" y="2799236"/>
            <a:ext cx="3683600" cy="7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14"/>
          <p:cNvSpPr txBox="1">
            <a:spLocks noGrp="1"/>
          </p:cNvSpPr>
          <p:nvPr>
            <p:ph type="title" idx="3" hasCustomPrompt="1"/>
          </p:nvPr>
        </p:nvSpPr>
        <p:spPr>
          <a:xfrm>
            <a:off x="3076901" y="1782485"/>
            <a:ext cx="1567200" cy="76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64" name="Google Shape;464;p14"/>
          <p:cNvSpPr txBox="1">
            <a:spLocks noGrp="1"/>
          </p:cNvSpPr>
          <p:nvPr>
            <p:ph type="subTitle" idx="4"/>
          </p:nvPr>
        </p:nvSpPr>
        <p:spPr>
          <a:xfrm>
            <a:off x="2018645" y="4515607"/>
            <a:ext cx="3683600" cy="8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65" name="Google Shape;465;p14"/>
          <p:cNvSpPr txBox="1">
            <a:spLocks noGrp="1"/>
          </p:cNvSpPr>
          <p:nvPr>
            <p:ph type="subTitle" idx="5"/>
          </p:nvPr>
        </p:nvSpPr>
        <p:spPr>
          <a:xfrm>
            <a:off x="2021333" y="5128723"/>
            <a:ext cx="3678000" cy="7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14"/>
          <p:cNvSpPr txBox="1">
            <a:spLocks noGrp="1"/>
          </p:cNvSpPr>
          <p:nvPr>
            <p:ph type="title" idx="6" hasCustomPrompt="1"/>
          </p:nvPr>
        </p:nvSpPr>
        <p:spPr>
          <a:xfrm>
            <a:off x="3007697" y="4163877"/>
            <a:ext cx="1705600" cy="76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67" name="Google Shape;467;p14"/>
          <p:cNvSpPr txBox="1">
            <a:spLocks noGrp="1"/>
          </p:cNvSpPr>
          <p:nvPr>
            <p:ph type="subTitle" idx="7"/>
          </p:nvPr>
        </p:nvSpPr>
        <p:spPr>
          <a:xfrm>
            <a:off x="6449009" y="2178924"/>
            <a:ext cx="3683600" cy="8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68" name="Google Shape;468;p14"/>
          <p:cNvSpPr txBox="1">
            <a:spLocks noGrp="1"/>
          </p:cNvSpPr>
          <p:nvPr>
            <p:ph type="subTitle" idx="8"/>
          </p:nvPr>
        </p:nvSpPr>
        <p:spPr>
          <a:xfrm>
            <a:off x="6448999" y="2799236"/>
            <a:ext cx="3683600" cy="7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14"/>
          <p:cNvSpPr txBox="1">
            <a:spLocks noGrp="1"/>
          </p:cNvSpPr>
          <p:nvPr>
            <p:ph type="title" idx="9" hasCustomPrompt="1"/>
          </p:nvPr>
        </p:nvSpPr>
        <p:spPr>
          <a:xfrm>
            <a:off x="7438051" y="1782467"/>
            <a:ext cx="1705600" cy="76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70" name="Google Shape;470;p14"/>
          <p:cNvSpPr txBox="1">
            <a:spLocks noGrp="1"/>
          </p:cNvSpPr>
          <p:nvPr>
            <p:ph type="subTitle" idx="13"/>
          </p:nvPr>
        </p:nvSpPr>
        <p:spPr>
          <a:xfrm>
            <a:off x="6465288" y="4883495"/>
            <a:ext cx="3683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Font typeface="Anton"/>
              <a:buNone/>
              <a:defRPr sz="2400" b="1">
                <a:latin typeface="Archivo Black"/>
                <a:ea typeface="Archivo Black"/>
                <a:cs typeface="Archivo Black"/>
                <a:sym typeface="Archivo Black"/>
              </a:defRPr>
            </a:lvl1pPr>
            <a:lvl2pPr lvl="1"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2pPr>
            <a:lvl3pPr lvl="2"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3pPr>
            <a:lvl4pPr lvl="3"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4pPr>
            <a:lvl5pPr lvl="4"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5pPr>
            <a:lvl6pPr lvl="5"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6pPr>
            <a:lvl7pPr lvl="6"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7pPr>
            <a:lvl8pPr lvl="7"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8pPr>
            <a:lvl9pPr lvl="8" algn="ctr" rtl="0">
              <a:lnSpc>
                <a:spcPct val="100000"/>
              </a:lnSpc>
              <a:spcBef>
                <a:spcPts val="0"/>
              </a:spcBef>
              <a:spcAft>
                <a:spcPts val="0"/>
              </a:spcAft>
              <a:buClr>
                <a:schemeClr val="accent2"/>
              </a:buClr>
              <a:buSzPts val="2100"/>
              <a:buFont typeface="Anton"/>
              <a:buNone/>
              <a:defRPr sz="2800" b="1">
                <a:solidFill>
                  <a:schemeClr val="accent2"/>
                </a:solidFill>
                <a:latin typeface="Anton"/>
                <a:ea typeface="Anton"/>
                <a:cs typeface="Anton"/>
                <a:sym typeface="Anton"/>
              </a:defRPr>
            </a:lvl9pPr>
          </a:lstStyle>
          <a:p>
            <a:endParaRPr/>
          </a:p>
        </p:txBody>
      </p:sp>
      <p:sp>
        <p:nvSpPr>
          <p:cNvPr id="471" name="Google Shape;471;p14"/>
          <p:cNvSpPr txBox="1">
            <a:spLocks noGrp="1"/>
          </p:cNvSpPr>
          <p:nvPr>
            <p:ph type="subTitle" idx="14"/>
          </p:nvPr>
        </p:nvSpPr>
        <p:spPr>
          <a:xfrm>
            <a:off x="6465301" y="5107467"/>
            <a:ext cx="3683600" cy="7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14"/>
          <p:cNvSpPr txBox="1">
            <a:spLocks noGrp="1"/>
          </p:cNvSpPr>
          <p:nvPr>
            <p:ph type="title" idx="15" hasCustomPrompt="1"/>
          </p:nvPr>
        </p:nvSpPr>
        <p:spPr>
          <a:xfrm>
            <a:off x="7454341" y="4163879"/>
            <a:ext cx="1705600" cy="76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3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68802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3"/>
        <p:cNvGrpSpPr/>
        <p:nvPr/>
      </p:nvGrpSpPr>
      <p:grpSpPr>
        <a:xfrm>
          <a:off x="0" y="0"/>
          <a:ext cx="0" cy="0"/>
          <a:chOff x="0" y="0"/>
          <a:chExt cx="0" cy="0"/>
        </a:xfrm>
      </p:grpSpPr>
      <p:grpSp>
        <p:nvGrpSpPr>
          <p:cNvPr id="474" name="Google Shape;474;p15"/>
          <p:cNvGrpSpPr/>
          <p:nvPr/>
        </p:nvGrpSpPr>
        <p:grpSpPr>
          <a:xfrm rot="4667478">
            <a:off x="5151676" y="4438518"/>
            <a:ext cx="2271453" cy="1751801"/>
            <a:chOff x="6741832" y="3407978"/>
            <a:chExt cx="1544870" cy="1191442"/>
          </a:xfrm>
        </p:grpSpPr>
        <p:sp>
          <p:nvSpPr>
            <p:cNvPr id="475" name="Google Shape;475;p15"/>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5"/>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5"/>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5"/>
          <p:cNvGrpSpPr/>
          <p:nvPr/>
        </p:nvGrpSpPr>
        <p:grpSpPr>
          <a:xfrm rot="-7585135">
            <a:off x="5323171" y="355124"/>
            <a:ext cx="2271524" cy="1751856"/>
            <a:chOff x="6741832" y="3407978"/>
            <a:chExt cx="1544870" cy="1191442"/>
          </a:xfrm>
        </p:grpSpPr>
        <p:sp>
          <p:nvSpPr>
            <p:cNvPr id="479" name="Google Shape;479;p15"/>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5"/>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5"/>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2" name="Google Shape;482;p15"/>
          <p:cNvGrpSpPr/>
          <p:nvPr/>
        </p:nvGrpSpPr>
        <p:grpSpPr>
          <a:xfrm>
            <a:off x="6362475" y="2034671"/>
            <a:ext cx="192917" cy="192917"/>
            <a:chOff x="1846423" y="362300"/>
            <a:chExt cx="131213" cy="131213"/>
          </a:xfrm>
        </p:grpSpPr>
        <p:sp>
          <p:nvSpPr>
            <p:cNvPr id="483" name="Google Shape;483;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85" name="Google Shape;485;p15"/>
          <p:cNvSpPr/>
          <p:nvPr/>
        </p:nvSpPr>
        <p:spPr>
          <a:xfrm rot="5400000">
            <a:off x="-939509" y="858761"/>
            <a:ext cx="6869767" cy="514101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5"/>
          <p:cNvGrpSpPr/>
          <p:nvPr/>
        </p:nvGrpSpPr>
        <p:grpSpPr>
          <a:xfrm>
            <a:off x="4668542" y="3893971"/>
            <a:ext cx="192917" cy="192917"/>
            <a:chOff x="1846423" y="362300"/>
            <a:chExt cx="131213" cy="131213"/>
          </a:xfrm>
        </p:grpSpPr>
        <p:sp>
          <p:nvSpPr>
            <p:cNvPr id="487" name="Google Shape;487;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9" name="Google Shape;489;p15"/>
          <p:cNvGrpSpPr/>
          <p:nvPr/>
        </p:nvGrpSpPr>
        <p:grpSpPr>
          <a:xfrm>
            <a:off x="7383675" y="4930271"/>
            <a:ext cx="192917" cy="192917"/>
            <a:chOff x="1846423" y="362300"/>
            <a:chExt cx="131213" cy="131213"/>
          </a:xfrm>
        </p:grpSpPr>
        <p:sp>
          <p:nvSpPr>
            <p:cNvPr id="490" name="Google Shape;490;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2" name="Google Shape;492;p15"/>
          <p:cNvGrpSpPr/>
          <p:nvPr/>
        </p:nvGrpSpPr>
        <p:grpSpPr>
          <a:xfrm>
            <a:off x="9287323" y="5940905"/>
            <a:ext cx="382884" cy="383841"/>
            <a:chOff x="623344" y="1024551"/>
            <a:chExt cx="260418" cy="261069"/>
          </a:xfrm>
        </p:grpSpPr>
        <p:sp>
          <p:nvSpPr>
            <p:cNvPr id="493" name="Google Shape;493;p1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5" name="Google Shape;495;p15"/>
          <p:cNvGrpSpPr/>
          <p:nvPr/>
        </p:nvGrpSpPr>
        <p:grpSpPr>
          <a:xfrm>
            <a:off x="3992323" y="1557822"/>
            <a:ext cx="382884" cy="383841"/>
            <a:chOff x="623344" y="1024551"/>
            <a:chExt cx="260418" cy="261069"/>
          </a:xfrm>
        </p:grpSpPr>
        <p:sp>
          <p:nvSpPr>
            <p:cNvPr id="496" name="Google Shape;496;p1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8" name="Google Shape;498;p15"/>
          <p:cNvGrpSpPr/>
          <p:nvPr/>
        </p:nvGrpSpPr>
        <p:grpSpPr>
          <a:xfrm>
            <a:off x="8336075" y="927404"/>
            <a:ext cx="192917" cy="192917"/>
            <a:chOff x="1846423" y="362300"/>
            <a:chExt cx="131213" cy="131213"/>
          </a:xfrm>
        </p:grpSpPr>
        <p:sp>
          <p:nvSpPr>
            <p:cNvPr id="499" name="Google Shape;499;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1" name="Google Shape;501;p15"/>
          <p:cNvGrpSpPr/>
          <p:nvPr/>
        </p:nvGrpSpPr>
        <p:grpSpPr>
          <a:xfrm>
            <a:off x="9246308" y="2034671"/>
            <a:ext cx="192917" cy="192917"/>
            <a:chOff x="1846423" y="362300"/>
            <a:chExt cx="131213" cy="131213"/>
          </a:xfrm>
        </p:grpSpPr>
        <p:sp>
          <p:nvSpPr>
            <p:cNvPr id="502" name="Google Shape;502;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4" name="Google Shape;504;p15"/>
          <p:cNvGrpSpPr/>
          <p:nvPr/>
        </p:nvGrpSpPr>
        <p:grpSpPr>
          <a:xfrm>
            <a:off x="2555008" y="635338"/>
            <a:ext cx="192917" cy="192917"/>
            <a:chOff x="1846423" y="362300"/>
            <a:chExt cx="131213" cy="131213"/>
          </a:xfrm>
        </p:grpSpPr>
        <p:sp>
          <p:nvSpPr>
            <p:cNvPr id="505" name="Google Shape;505;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7" name="Google Shape;507;p15"/>
          <p:cNvSpPr/>
          <p:nvPr/>
        </p:nvSpPr>
        <p:spPr>
          <a:xfrm>
            <a:off x="10847467" y="13456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8" name="Google Shape;508;p15"/>
          <p:cNvGrpSpPr/>
          <p:nvPr/>
        </p:nvGrpSpPr>
        <p:grpSpPr>
          <a:xfrm>
            <a:off x="11462042" y="5416271"/>
            <a:ext cx="192917" cy="192917"/>
            <a:chOff x="1846423" y="362300"/>
            <a:chExt cx="131213" cy="131213"/>
          </a:xfrm>
        </p:grpSpPr>
        <p:sp>
          <p:nvSpPr>
            <p:cNvPr id="509" name="Google Shape;509;p1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1" name="Google Shape;511;p15"/>
          <p:cNvGrpSpPr/>
          <p:nvPr/>
        </p:nvGrpSpPr>
        <p:grpSpPr>
          <a:xfrm>
            <a:off x="10091490" y="347972"/>
            <a:ext cx="382884" cy="383841"/>
            <a:chOff x="623344" y="1024551"/>
            <a:chExt cx="260418" cy="261069"/>
          </a:xfrm>
        </p:grpSpPr>
        <p:sp>
          <p:nvSpPr>
            <p:cNvPr id="512" name="Google Shape;512;p1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4" name="Google Shape;514;p15"/>
          <p:cNvSpPr txBox="1">
            <a:spLocks noGrp="1"/>
          </p:cNvSpPr>
          <p:nvPr>
            <p:ph type="title"/>
          </p:nvPr>
        </p:nvSpPr>
        <p:spPr>
          <a:xfrm>
            <a:off x="4120667" y="3965984"/>
            <a:ext cx="6896000" cy="52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15" name="Google Shape;515;p15"/>
          <p:cNvSpPr txBox="1">
            <a:spLocks noGrp="1"/>
          </p:cNvSpPr>
          <p:nvPr>
            <p:ph type="subTitle" idx="1"/>
          </p:nvPr>
        </p:nvSpPr>
        <p:spPr>
          <a:xfrm>
            <a:off x="4120667" y="2334233"/>
            <a:ext cx="6896000" cy="175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65783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516"/>
        <p:cNvGrpSpPr/>
        <p:nvPr/>
      </p:nvGrpSpPr>
      <p:grpSpPr>
        <a:xfrm>
          <a:off x="0" y="0"/>
          <a:ext cx="0" cy="0"/>
          <a:chOff x="0" y="0"/>
          <a:chExt cx="0" cy="0"/>
        </a:xfrm>
      </p:grpSpPr>
      <p:grpSp>
        <p:nvGrpSpPr>
          <p:cNvPr id="517" name="Google Shape;517;p16"/>
          <p:cNvGrpSpPr/>
          <p:nvPr/>
        </p:nvGrpSpPr>
        <p:grpSpPr>
          <a:xfrm rot="7389957" flipH="1">
            <a:off x="9942789" y="5236265"/>
            <a:ext cx="1904828" cy="1469051"/>
            <a:chOff x="6741832" y="3407978"/>
            <a:chExt cx="1544870" cy="1191442"/>
          </a:xfrm>
        </p:grpSpPr>
        <p:sp>
          <p:nvSpPr>
            <p:cNvPr id="518" name="Google Shape;518;p1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1" name="Google Shape;521;p16"/>
          <p:cNvGrpSpPr/>
          <p:nvPr/>
        </p:nvGrpSpPr>
        <p:grpSpPr>
          <a:xfrm rot="7585018" flipH="1">
            <a:off x="250078" y="183168"/>
            <a:ext cx="1870876" cy="1442865"/>
            <a:chOff x="6741832" y="3407978"/>
            <a:chExt cx="1544870" cy="1191442"/>
          </a:xfrm>
        </p:grpSpPr>
        <p:sp>
          <p:nvSpPr>
            <p:cNvPr id="522" name="Google Shape;522;p1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5" name="Google Shape;525;p16"/>
          <p:cNvGrpSpPr/>
          <p:nvPr/>
        </p:nvGrpSpPr>
        <p:grpSpPr>
          <a:xfrm flipH="1">
            <a:off x="1557367" y="1351720"/>
            <a:ext cx="192917" cy="192917"/>
            <a:chOff x="1846423" y="362300"/>
            <a:chExt cx="131213" cy="131213"/>
          </a:xfrm>
        </p:grpSpPr>
        <p:sp>
          <p:nvSpPr>
            <p:cNvPr id="526" name="Google Shape;526;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8" name="Google Shape;528;p16"/>
          <p:cNvSpPr/>
          <p:nvPr/>
        </p:nvSpPr>
        <p:spPr>
          <a:xfrm rot="10800000" flipH="1">
            <a:off x="5675140" y="-81302"/>
            <a:ext cx="6580083" cy="492417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29" name="Google Shape;529;p16"/>
          <p:cNvGrpSpPr/>
          <p:nvPr/>
        </p:nvGrpSpPr>
        <p:grpSpPr>
          <a:xfrm flipH="1">
            <a:off x="7311467" y="3893971"/>
            <a:ext cx="192917" cy="192917"/>
            <a:chOff x="1846423" y="362300"/>
            <a:chExt cx="131213" cy="131213"/>
          </a:xfrm>
        </p:grpSpPr>
        <p:sp>
          <p:nvSpPr>
            <p:cNvPr id="530" name="Google Shape;530;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16"/>
          <p:cNvGrpSpPr/>
          <p:nvPr/>
        </p:nvGrpSpPr>
        <p:grpSpPr>
          <a:xfrm flipH="1">
            <a:off x="3927467" y="6337820"/>
            <a:ext cx="192917" cy="192917"/>
            <a:chOff x="1846423" y="362300"/>
            <a:chExt cx="131213" cy="131213"/>
          </a:xfrm>
        </p:grpSpPr>
        <p:sp>
          <p:nvSpPr>
            <p:cNvPr id="533" name="Google Shape;533;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5" name="Google Shape;535;p16"/>
          <p:cNvGrpSpPr/>
          <p:nvPr/>
        </p:nvGrpSpPr>
        <p:grpSpPr>
          <a:xfrm flipH="1">
            <a:off x="5498387" y="6242372"/>
            <a:ext cx="382884" cy="383841"/>
            <a:chOff x="623344" y="1024551"/>
            <a:chExt cx="260418" cy="261069"/>
          </a:xfrm>
        </p:grpSpPr>
        <p:sp>
          <p:nvSpPr>
            <p:cNvPr id="536" name="Google Shape;536;p1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8" name="Google Shape;538;p16"/>
          <p:cNvGrpSpPr/>
          <p:nvPr/>
        </p:nvGrpSpPr>
        <p:grpSpPr>
          <a:xfrm flipH="1">
            <a:off x="252054" y="2512122"/>
            <a:ext cx="382884" cy="383841"/>
            <a:chOff x="623344" y="1024551"/>
            <a:chExt cx="260418" cy="261069"/>
          </a:xfrm>
        </p:grpSpPr>
        <p:sp>
          <p:nvSpPr>
            <p:cNvPr id="539" name="Google Shape;539;p1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16"/>
          <p:cNvGrpSpPr/>
          <p:nvPr/>
        </p:nvGrpSpPr>
        <p:grpSpPr>
          <a:xfrm flipH="1">
            <a:off x="5145334" y="201204"/>
            <a:ext cx="192917" cy="192917"/>
            <a:chOff x="1846423" y="362300"/>
            <a:chExt cx="131213" cy="131213"/>
          </a:xfrm>
        </p:grpSpPr>
        <p:sp>
          <p:nvSpPr>
            <p:cNvPr id="542" name="Google Shape;542;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4" name="Google Shape;544;p16"/>
          <p:cNvGrpSpPr/>
          <p:nvPr/>
        </p:nvGrpSpPr>
        <p:grpSpPr>
          <a:xfrm flipH="1">
            <a:off x="7185967" y="6242371"/>
            <a:ext cx="192917" cy="192917"/>
            <a:chOff x="1846423" y="362300"/>
            <a:chExt cx="131213" cy="131213"/>
          </a:xfrm>
        </p:grpSpPr>
        <p:sp>
          <p:nvSpPr>
            <p:cNvPr id="545" name="Google Shape;545;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7" name="Google Shape;547;p16"/>
          <p:cNvGrpSpPr/>
          <p:nvPr/>
        </p:nvGrpSpPr>
        <p:grpSpPr>
          <a:xfrm flipH="1">
            <a:off x="11535134" y="6433287"/>
            <a:ext cx="192917" cy="192917"/>
            <a:chOff x="1846423" y="362300"/>
            <a:chExt cx="131213" cy="131213"/>
          </a:xfrm>
        </p:grpSpPr>
        <p:sp>
          <p:nvSpPr>
            <p:cNvPr id="548" name="Google Shape;548;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0" name="Google Shape;550;p16"/>
          <p:cNvSpPr/>
          <p:nvPr/>
        </p:nvSpPr>
        <p:spPr>
          <a:xfrm flipH="1">
            <a:off x="2281222" y="57231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1" name="Google Shape;551;p16"/>
          <p:cNvGrpSpPr/>
          <p:nvPr/>
        </p:nvGrpSpPr>
        <p:grpSpPr>
          <a:xfrm flipH="1">
            <a:off x="517967" y="5416271"/>
            <a:ext cx="192917" cy="192917"/>
            <a:chOff x="1846423" y="362300"/>
            <a:chExt cx="131213" cy="131213"/>
          </a:xfrm>
        </p:grpSpPr>
        <p:sp>
          <p:nvSpPr>
            <p:cNvPr id="552" name="Google Shape;552;p1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4" name="Google Shape;554;p16"/>
          <p:cNvGrpSpPr/>
          <p:nvPr/>
        </p:nvGrpSpPr>
        <p:grpSpPr>
          <a:xfrm flipH="1">
            <a:off x="771687" y="6337822"/>
            <a:ext cx="382884" cy="383841"/>
            <a:chOff x="623344" y="1024551"/>
            <a:chExt cx="260418" cy="261069"/>
          </a:xfrm>
        </p:grpSpPr>
        <p:sp>
          <p:nvSpPr>
            <p:cNvPr id="555" name="Google Shape;555;p1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7" name="Google Shape;557;p16"/>
          <p:cNvSpPr txBox="1">
            <a:spLocks noGrp="1"/>
          </p:cNvSpPr>
          <p:nvPr>
            <p:ph type="title"/>
          </p:nvPr>
        </p:nvSpPr>
        <p:spPr>
          <a:xfrm>
            <a:off x="2824367" y="2134800"/>
            <a:ext cx="6518800" cy="5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58" name="Google Shape;558;p16"/>
          <p:cNvSpPr txBox="1">
            <a:spLocks noGrp="1"/>
          </p:cNvSpPr>
          <p:nvPr>
            <p:ph type="subTitle" idx="1"/>
          </p:nvPr>
        </p:nvSpPr>
        <p:spPr>
          <a:xfrm>
            <a:off x="2824367" y="762000"/>
            <a:ext cx="6518800" cy="13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07326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59"/>
        <p:cNvGrpSpPr/>
        <p:nvPr/>
      </p:nvGrpSpPr>
      <p:grpSpPr>
        <a:xfrm>
          <a:off x="0" y="0"/>
          <a:ext cx="0" cy="0"/>
          <a:chOff x="0" y="0"/>
          <a:chExt cx="0" cy="0"/>
        </a:xfrm>
      </p:grpSpPr>
      <p:grpSp>
        <p:nvGrpSpPr>
          <p:cNvPr id="560" name="Google Shape;560;p17"/>
          <p:cNvGrpSpPr/>
          <p:nvPr/>
        </p:nvGrpSpPr>
        <p:grpSpPr>
          <a:xfrm rot="5400000">
            <a:off x="-1893262" y="1893243"/>
            <a:ext cx="7962465" cy="4175971"/>
            <a:chOff x="2745650" y="2393625"/>
            <a:chExt cx="2184450" cy="1145650"/>
          </a:xfrm>
        </p:grpSpPr>
        <p:sp>
          <p:nvSpPr>
            <p:cNvPr id="561" name="Google Shape;561;p17"/>
            <p:cNvSpPr/>
            <p:nvPr/>
          </p:nvSpPr>
          <p:spPr>
            <a:xfrm>
              <a:off x="2745650" y="2393625"/>
              <a:ext cx="2184450" cy="1145650"/>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7"/>
            <p:cNvSpPr/>
            <p:nvPr/>
          </p:nvSpPr>
          <p:spPr>
            <a:xfrm>
              <a:off x="2998275" y="2774200"/>
              <a:ext cx="1397525" cy="765075"/>
            </a:xfrm>
            <a:custGeom>
              <a:avLst/>
              <a:gdLst/>
              <a:ahLst/>
              <a:cxnLst/>
              <a:rect l="l" t="t" r="r" b="b"/>
              <a:pathLst>
                <a:path w="55901" h="30603" extrusionOk="0">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7"/>
            <p:cNvSpPr/>
            <p:nvPr/>
          </p:nvSpPr>
          <p:spPr>
            <a:xfrm>
              <a:off x="2931900" y="2897275"/>
              <a:ext cx="52950" cy="359025"/>
            </a:xfrm>
            <a:custGeom>
              <a:avLst/>
              <a:gdLst/>
              <a:ahLst/>
              <a:cxnLst/>
              <a:rect l="l" t="t" r="r" b="b"/>
              <a:pathLst>
                <a:path w="2118" h="14361" extrusionOk="0">
                  <a:moveTo>
                    <a:pt x="1781" y="1"/>
                  </a:moveTo>
                  <a:cubicBezTo>
                    <a:pt x="1683" y="1"/>
                    <a:pt x="1502" y="508"/>
                    <a:pt x="1191" y="1784"/>
                  </a:cubicBezTo>
                  <a:cubicBezTo>
                    <a:pt x="1" y="6665"/>
                    <a:pt x="1191" y="12892"/>
                    <a:pt x="1191" y="12892"/>
                  </a:cubicBezTo>
                  <a:cubicBezTo>
                    <a:pt x="1455" y="13931"/>
                    <a:pt x="1627" y="14360"/>
                    <a:pt x="1736" y="14360"/>
                  </a:cubicBezTo>
                  <a:cubicBezTo>
                    <a:pt x="2118" y="14360"/>
                    <a:pt x="1707" y="9048"/>
                    <a:pt x="1679" y="6249"/>
                  </a:cubicBezTo>
                  <a:cubicBezTo>
                    <a:pt x="1671" y="4050"/>
                    <a:pt x="2058" y="1"/>
                    <a:pt x="1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7"/>
            <p:cNvSpPr/>
            <p:nvPr/>
          </p:nvSpPr>
          <p:spPr>
            <a:xfrm>
              <a:off x="2976375" y="2814100"/>
              <a:ext cx="18400" cy="56825"/>
            </a:xfrm>
            <a:custGeom>
              <a:avLst/>
              <a:gdLst/>
              <a:ahLst/>
              <a:cxnLst/>
              <a:rect l="l" t="t" r="r" b="b"/>
              <a:pathLst>
                <a:path w="736" h="2273" extrusionOk="0">
                  <a:moveTo>
                    <a:pt x="478" y="0"/>
                  </a:moveTo>
                  <a:cubicBezTo>
                    <a:pt x="455" y="0"/>
                    <a:pt x="430" y="12"/>
                    <a:pt x="400" y="39"/>
                  </a:cubicBezTo>
                  <a:cubicBezTo>
                    <a:pt x="19" y="360"/>
                    <a:pt x="8" y="1849"/>
                    <a:pt x="8" y="1849"/>
                  </a:cubicBezTo>
                  <a:cubicBezTo>
                    <a:pt x="1" y="2114"/>
                    <a:pt x="67" y="2272"/>
                    <a:pt x="164" y="2272"/>
                  </a:cubicBezTo>
                  <a:cubicBezTo>
                    <a:pt x="233" y="2272"/>
                    <a:pt x="317" y="2193"/>
                    <a:pt x="400" y="2015"/>
                  </a:cubicBezTo>
                  <a:cubicBezTo>
                    <a:pt x="543" y="1654"/>
                    <a:pt x="736" y="0"/>
                    <a:pt x="4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5" name="Google Shape;565;p17"/>
          <p:cNvGrpSpPr/>
          <p:nvPr/>
        </p:nvGrpSpPr>
        <p:grpSpPr>
          <a:xfrm rot="2700000">
            <a:off x="9348193" y="57002"/>
            <a:ext cx="2271585" cy="1751903"/>
            <a:chOff x="6741832" y="3407978"/>
            <a:chExt cx="1544870" cy="1191442"/>
          </a:xfrm>
        </p:grpSpPr>
        <p:sp>
          <p:nvSpPr>
            <p:cNvPr id="566" name="Google Shape;566;p17"/>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7"/>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7"/>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17"/>
          <p:cNvGrpSpPr/>
          <p:nvPr/>
        </p:nvGrpSpPr>
        <p:grpSpPr>
          <a:xfrm rot="-10228158">
            <a:off x="3293599" y="5538775"/>
            <a:ext cx="1617247" cy="1247261"/>
            <a:chOff x="6741832" y="3407978"/>
            <a:chExt cx="1544870" cy="1191442"/>
          </a:xfrm>
        </p:grpSpPr>
        <p:sp>
          <p:nvSpPr>
            <p:cNvPr id="570" name="Google Shape;570;p17"/>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7"/>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7"/>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3" name="Google Shape;573;p17"/>
          <p:cNvSpPr/>
          <p:nvPr/>
        </p:nvSpPr>
        <p:spPr>
          <a:xfrm>
            <a:off x="10026934" y="58412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4" name="Google Shape;574;p17"/>
          <p:cNvGrpSpPr/>
          <p:nvPr/>
        </p:nvGrpSpPr>
        <p:grpSpPr>
          <a:xfrm>
            <a:off x="6427273" y="232272"/>
            <a:ext cx="382884" cy="383841"/>
            <a:chOff x="623344" y="1024551"/>
            <a:chExt cx="260418" cy="261069"/>
          </a:xfrm>
        </p:grpSpPr>
        <p:sp>
          <p:nvSpPr>
            <p:cNvPr id="575" name="Google Shape;575;p1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17"/>
          <p:cNvGrpSpPr/>
          <p:nvPr/>
        </p:nvGrpSpPr>
        <p:grpSpPr>
          <a:xfrm>
            <a:off x="3665624" y="412838"/>
            <a:ext cx="192917" cy="192917"/>
            <a:chOff x="1846423" y="362300"/>
            <a:chExt cx="131213" cy="131213"/>
          </a:xfrm>
        </p:grpSpPr>
        <p:sp>
          <p:nvSpPr>
            <p:cNvPr id="578" name="Google Shape;578;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17"/>
          <p:cNvGrpSpPr/>
          <p:nvPr/>
        </p:nvGrpSpPr>
        <p:grpSpPr>
          <a:xfrm>
            <a:off x="11612242" y="281404"/>
            <a:ext cx="192917" cy="192917"/>
            <a:chOff x="1846423" y="362300"/>
            <a:chExt cx="131213" cy="131213"/>
          </a:xfrm>
        </p:grpSpPr>
        <p:sp>
          <p:nvSpPr>
            <p:cNvPr id="581" name="Google Shape;581;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17"/>
          <p:cNvGrpSpPr/>
          <p:nvPr/>
        </p:nvGrpSpPr>
        <p:grpSpPr>
          <a:xfrm>
            <a:off x="402724" y="327738"/>
            <a:ext cx="192917" cy="192917"/>
            <a:chOff x="1846423" y="362300"/>
            <a:chExt cx="131213" cy="131213"/>
          </a:xfrm>
        </p:grpSpPr>
        <p:sp>
          <p:nvSpPr>
            <p:cNvPr id="584" name="Google Shape;584;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17"/>
          <p:cNvGrpSpPr/>
          <p:nvPr/>
        </p:nvGrpSpPr>
        <p:grpSpPr>
          <a:xfrm>
            <a:off x="7818006" y="6264956"/>
            <a:ext cx="382884" cy="383841"/>
            <a:chOff x="623344" y="1024551"/>
            <a:chExt cx="260418" cy="261069"/>
          </a:xfrm>
        </p:grpSpPr>
        <p:sp>
          <p:nvSpPr>
            <p:cNvPr id="587" name="Google Shape;587;p1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17"/>
          <p:cNvGrpSpPr/>
          <p:nvPr/>
        </p:nvGrpSpPr>
        <p:grpSpPr>
          <a:xfrm>
            <a:off x="11612242" y="6065954"/>
            <a:ext cx="192917" cy="192917"/>
            <a:chOff x="1846423" y="362300"/>
            <a:chExt cx="131213" cy="131213"/>
          </a:xfrm>
        </p:grpSpPr>
        <p:sp>
          <p:nvSpPr>
            <p:cNvPr id="590" name="Google Shape;590;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2" name="Google Shape;592;p17"/>
          <p:cNvGrpSpPr/>
          <p:nvPr/>
        </p:nvGrpSpPr>
        <p:grpSpPr>
          <a:xfrm>
            <a:off x="11947008" y="3370220"/>
            <a:ext cx="192917" cy="192917"/>
            <a:chOff x="1846423" y="362300"/>
            <a:chExt cx="131213" cy="131213"/>
          </a:xfrm>
        </p:grpSpPr>
        <p:sp>
          <p:nvSpPr>
            <p:cNvPr id="593" name="Google Shape;593;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5" name="Google Shape;595;p17"/>
          <p:cNvGrpSpPr/>
          <p:nvPr/>
        </p:nvGrpSpPr>
        <p:grpSpPr>
          <a:xfrm>
            <a:off x="5133208" y="6360420"/>
            <a:ext cx="192917" cy="192917"/>
            <a:chOff x="1846423" y="362300"/>
            <a:chExt cx="131213" cy="131213"/>
          </a:xfrm>
        </p:grpSpPr>
        <p:sp>
          <p:nvSpPr>
            <p:cNvPr id="596" name="Google Shape;596;p1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8" name="Google Shape;598;p17"/>
          <p:cNvSpPr txBox="1">
            <a:spLocks noGrp="1"/>
          </p:cNvSpPr>
          <p:nvPr>
            <p:ph type="title"/>
          </p:nvPr>
        </p:nvSpPr>
        <p:spPr>
          <a:xfrm>
            <a:off x="6427267" y="2494200"/>
            <a:ext cx="4401200" cy="1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533"/>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599" name="Google Shape;599;p17"/>
          <p:cNvSpPr txBox="1">
            <a:spLocks noGrp="1"/>
          </p:cNvSpPr>
          <p:nvPr>
            <p:ph type="title" idx="2" hasCustomPrompt="1"/>
          </p:nvPr>
        </p:nvSpPr>
        <p:spPr>
          <a:xfrm>
            <a:off x="6427267" y="1505033"/>
            <a:ext cx="1522800" cy="76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933">
                <a:solidFill>
                  <a:schemeClr val="accent2"/>
                </a:solidFill>
                <a:latin typeface="Archivo Black"/>
                <a:ea typeface="Archivo Black"/>
                <a:cs typeface="Archivo Black"/>
                <a:sym typeface="Archivo Black"/>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600" name="Google Shape;600;p17"/>
          <p:cNvSpPr txBox="1">
            <a:spLocks noGrp="1"/>
          </p:cNvSpPr>
          <p:nvPr>
            <p:ph type="subTitle" idx="1"/>
          </p:nvPr>
        </p:nvSpPr>
        <p:spPr>
          <a:xfrm>
            <a:off x="6427267" y="4471300"/>
            <a:ext cx="4401200" cy="1110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extLst>
      <p:ext uri="{BB962C8B-B14F-4D97-AF65-F5344CB8AC3E}">
        <p14:creationId xmlns:p14="http://schemas.microsoft.com/office/powerpoint/2010/main" val="2862446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601"/>
        <p:cNvGrpSpPr/>
        <p:nvPr/>
      </p:nvGrpSpPr>
      <p:grpSpPr>
        <a:xfrm>
          <a:off x="0" y="0"/>
          <a:ext cx="0" cy="0"/>
          <a:chOff x="0" y="0"/>
          <a:chExt cx="0" cy="0"/>
        </a:xfrm>
      </p:grpSpPr>
      <p:grpSp>
        <p:nvGrpSpPr>
          <p:cNvPr id="602" name="Google Shape;602;p18"/>
          <p:cNvGrpSpPr/>
          <p:nvPr/>
        </p:nvGrpSpPr>
        <p:grpSpPr>
          <a:xfrm rot="-5400000">
            <a:off x="8171125" y="258879"/>
            <a:ext cx="5282583" cy="2770487"/>
            <a:chOff x="2745650" y="2393625"/>
            <a:chExt cx="2184450" cy="1145650"/>
          </a:xfrm>
        </p:grpSpPr>
        <p:sp>
          <p:nvSpPr>
            <p:cNvPr id="603" name="Google Shape;603;p18"/>
            <p:cNvSpPr/>
            <p:nvPr/>
          </p:nvSpPr>
          <p:spPr>
            <a:xfrm>
              <a:off x="2745650" y="2393625"/>
              <a:ext cx="2184450" cy="1145650"/>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8"/>
            <p:cNvSpPr/>
            <p:nvPr/>
          </p:nvSpPr>
          <p:spPr>
            <a:xfrm>
              <a:off x="2998275" y="2774200"/>
              <a:ext cx="1397525" cy="765075"/>
            </a:xfrm>
            <a:custGeom>
              <a:avLst/>
              <a:gdLst/>
              <a:ahLst/>
              <a:cxnLst/>
              <a:rect l="l" t="t" r="r" b="b"/>
              <a:pathLst>
                <a:path w="55901" h="30603" extrusionOk="0">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8"/>
            <p:cNvSpPr/>
            <p:nvPr/>
          </p:nvSpPr>
          <p:spPr>
            <a:xfrm>
              <a:off x="2931900" y="2897275"/>
              <a:ext cx="52950" cy="359025"/>
            </a:xfrm>
            <a:custGeom>
              <a:avLst/>
              <a:gdLst/>
              <a:ahLst/>
              <a:cxnLst/>
              <a:rect l="l" t="t" r="r" b="b"/>
              <a:pathLst>
                <a:path w="2118" h="14361" extrusionOk="0">
                  <a:moveTo>
                    <a:pt x="1781" y="1"/>
                  </a:moveTo>
                  <a:cubicBezTo>
                    <a:pt x="1683" y="1"/>
                    <a:pt x="1502" y="508"/>
                    <a:pt x="1191" y="1784"/>
                  </a:cubicBezTo>
                  <a:cubicBezTo>
                    <a:pt x="1" y="6665"/>
                    <a:pt x="1191" y="12892"/>
                    <a:pt x="1191" y="12892"/>
                  </a:cubicBezTo>
                  <a:cubicBezTo>
                    <a:pt x="1455" y="13931"/>
                    <a:pt x="1627" y="14360"/>
                    <a:pt x="1736" y="14360"/>
                  </a:cubicBezTo>
                  <a:cubicBezTo>
                    <a:pt x="2118" y="14360"/>
                    <a:pt x="1707" y="9048"/>
                    <a:pt x="1679" y="6249"/>
                  </a:cubicBezTo>
                  <a:cubicBezTo>
                    <a:pt x="1671" y="4050"/>
                    <a:pt x="2058" y="1"/>
                    <a:pt x="1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8"/>
            <p:cNvSpPr/>
            <p:nvPr/>
          </p:nvSpPr>
          <p:spPr>
            <a:xfrm>
              <a:off x="2976375" y="2814100"/>
              <a:ext cx="18400" cy="56825"/>
            </a:xfrm>
            <a:custGeom>
              <a:avLst/>
              <a:gdLst/>
              <a:ahLst/>
              <a:cxnLst/>
              <a:rect l="l" t="t" r="r" b="b"/>
              <a:pathLst>
                <a:path w="736" h="2273" extrusionOk="0">
                  <a:moveTo>
                    <a:pt x="478" y="0"/>
                  </a:moveTo>
                  <a:cubicBezTo>
                    <a:pt x="455" y="0"/>
                    <a:pt x="430" y="12"/>
                    <a:pt x="400" y="39"/>
                  </a:cubicBezTo>
                  <a:cubicBezTo>
                    <a:pt x="19" y="360"/>
                    <a:pt x="8" y="1849"/>
                    <a:pt x="8" y="1849"/>
                  </a:cubicBezTo>
                  <a:cubicBezTo>
                    <a:pt x="1" y="2114"/>
                    <a:pt x="67" y="2272"/>
                    <a:pt x="164" y="2272"/>
                  </a:cubicBezTo>
                  <a:cubicBezTo>
                    <a:pt x="233" y="2272"/>
                    <a:pt x="317" y="2193"/>
                    <a:pt x="400" y="2015"/>
                  </a:cubicBezTo>
                  <a:cubicBezTo>
                    <a:pt x="543" y="1654"/>
                    <a:pt x="736" y="0"/>
                    <a:pt x="4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7" name="Google Shape;607;p18"/>
          <p:cNvGrpSpPr/>
          <p:nvPr/>
        </p:nvGrpSpPr>
        <p:grpSpPr>
          <a:xfrm>
            <a:off x="-1910496" y="4621694"/>
            <a:ext cx="5188797" cy="2721300"/>
            <a:chOff x="2745650" y="2393625"/>
            <a:chExt cx="2184450" cy="1145650"/>
          </a:xfrm>
        </p:grpSpPr>
        <p:sp>
          <p:nvSpPr>
            <p:cNvPr id="608" name="Google Shape;608;p18"/>
            <p:cNvSpPr/>
            <p:nvPr/>
          </p:nvSpPr>
          <p:spPr>
            <a:xfrm>
              <a:off x="2745650" y="2393625"/>
              <a:ext cx="2184450" cy="1145650"/>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8"/>
            <p:cNvSpPr/>
            <p:nvPr/>
          </p:nvSpPr>
          <p:spPr>
            <a:xfrm>
              <a:off x="2998275" y="2774200"/>
              <a:ext cx="1397525" cy="765075"/>
            </a:xfrm>
            <a:custGeom>
              <a:avLst/>
              <a:gdLst/>
              <a:ahLst/>
              <a:cxnLst/>
              <a:rect l="l" t="t" r="r" b="b"/>
              <a:pathLst>
                <a:path w="55901" h="30603" extrusionOk="0">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8"/>
            <p:cNvSpPr/>
            <p:nvPr/>
          </p:nvSpPr>
          <p:spPr>
            <a:xfrm>
              <a:off x="2931900" y="2897275"/>
              <a:ext cx="52950" cy="359025"/>
            </a:xfrm>
            <a:custGeom>
              <a:avLst/>
              <a:gdLst/>
              <a:ahLst/>
              <a:cxnLst/>
              <a:rect l="l" t="t" r="r" b="b"/>
              <a:pathLst>
                <a:path w="2118" h="14361" extrusionOk="0">
                  <a:moveTo>
                    <a:pt x="1781" y="1"/>
                  </a:moveTo>
                  <a:cubicBezTo>
                    <a:pt x="1683" y="1"/>
                    <a:pt x="1502" y="508"/>
                    <a:pt x="1191" y="1784"/>
                  </a:cubicBezTo>
                  <a:cubicBezTo>
                    <a:pt x="1" y="6665"/>
                    <a:pt x="1191" y="12892"/>
                    <a:pt x="1191" y="12892"/>
                  </a:cubicBezTo>
                  <a:cubicBezTo>
                    <a:pt x="1455" y="13931"/>
                    <a:pt x="1627" y="14360"/>
                    <a:pt x="1736" y="14360"/>
                  </a:cubicBezTo>
                  <a:cubicBezTo>
                    <a:pt x="2118" y="14360"/>
                    <a:pt x="1707" y="9048"/>
                    <a:pt x="1679" y="6249"/>
                  </a:cubicBezTo>
                  <a:cubicBezTo>
                    <a:pt x="1671" y="4050"/>
                    <a:pt x="2058" y="1"/>
                    <a:pt x="1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8"/>
            <p:cNvSpPr/>
            <p:nvPr/>
          </p:nvSpPr>
          <p:spPr>
            <a:xfrm>
              <a:off x="2976375" y="2814100"/>
              <a:ext cx="18400" cy="56825"/>
            </a:xfrm>
            <a:custGeom>
              <a:avLst/>
              <a:gdLst/>
              <a:ahLst/>
              <a:cxnLst/>
              <a:rect l="l" t="t" r="r" b="b"/>
              <a:pathLst>
                <a:path w="736" h="2273" extrusionOk="0">
                  <a:moveTo>
                    <a:pt x="478" y="0"/>
                  </a:moveTo>
                  <a:cubicBezTo>
                    <a:pt x="455" y="0"/>
                    <a:pt x="430" y="12"/>
                    <a:pt x="400" y="39"/>
                  </a:cubicBezTo>
                  <a:cubicBezTo>
                    <a:pt x="19" y="360"/>
                    <a:pt x="8" y="1849"/>
                    <a:pt x="8" y="1849"/>
                  </a:cubicBezTo>
                  <a:cubicBezTo>
                    <a:pt x="1" y="2114"/>
                    <a:pt x="67" y="2272"/>
                    <a:pt x="164" y="2272"/>
                  </a:cubicBezTo>
                  <a:cubicBezTo>
                    <a:pt x="233" y="2272"/>
                    <a:pt x="317" y="2193"/>
                    <a:pt x="400" y="2015"/>
                  </a:cubicBezTo>
                  <a:cubicBezTo>
                    <a:pt x="543" y="1654"/>
                    <a:pt x="736" y="0"/>
                    <a:pt x="4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2" name="Google Shape;612;p18"/>
          <p:cNvGrpSpPr/>
          <p:nvPr/>
        </p:nvGrpSpPr>
        <p:grpSpPr>
          <a:xfrm rot="-1796022">
            <a:off x="10051836" y="4577048"/>
            <a:ext cx="2271600" cy="1751915"/>
            <a:chOff x="6741832" y="3407978"/>
            <a:chExt cx="1544870" cy="1191442"/>
          </a:xfrm>
        </p:grpSpPr>
        <p:sp>
          <p:nvSpPr>
            <p:cNvPr id="613" name="Google Shape;613;p1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8"/>
          <p:cNvGrpSpPr/>
          <p:nvPr/>
        </p:nvGrpSpPr>
        <p:grpSpPr>
          <a:xfrm rot="-10228161">
            <a:off x="363707" y="175966"/>
            <a:ext cx="2271623" cy="1751932"/>
            <a:chOff x="6741832" y="3407978"/>
            <a:chExt cx="1544870" cy="1191442"/>
          </a:xfrm>
        </p:grpSpPr>
        <p:sp>
          <p:nvSpPr>
            <p:cNvPr id="617" name="Google Shape;617;p1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0" name="Google Shape;620;p18"/>
          <p:cNvSpPr/>
          <p:nvPr/>
        </p:nvSpPr>
        <p:spPr>
          <a:xfrm>
            <a:off x="5467385" y="1217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21" name="Google Shape;621;p18"/>
          <p:cNvGrpSpPr/>
          <p:nvPr/>
        </p:nvGrpSpPr>
        <p:grpSpPr>
          <a:xfrm>
            <a:off x="804223" y="2214922"/>
            <a:ext cx="382884" cy="383841"/>
            <a:chOff x="623344" y="1024551"/>
            <a:chExt cx="260418" cy="261069"/>
          </a:xfrm>
        </p:grpSpPr>
        <p:sp>
          <p:nvSpPr>
            <p:cNvPr id="622" name="Google Shape;622;p1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4" name="Google Shape;624;p18"/>
          <p:cNvGrpSpPr/>
          <p:nvPr/>
        </p:nvGrpSpPr>
        <p:grpSpPr>
          <a:xfrm>
            <a:off x="6609475" y="327738"/>
            <a:ext cx="192917" cy="192917"/>
            <a:chOff x="1846423" y="362300"/>
            <a:chExt cx="131213" cy="131213"/>
          </a:xfrm>
        </p:grpSpPr>
        <p:sp>
          <p:nvSpPr>
            <p:cNvPr id="625" name="Google Shape;625;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7" name="Google Shape;627;p18"/>
          <p:cNvGrpSpPr/>
          <p:nvPr/>
        </p:nvGrpSpPr>
        <p:grpSpPr>
          <a:xfrm>
            <a:off x="5274491" y="5898904"/>
            <a:ext cx="192917" cy="192917"/>
            <a:chOff x="1846423" y="362300"/>
            <a:chExt cx="131213" cy="131213"/>
          </a:xfrm>
        </p:grpSpPr>
        <p:sp>
          <p:nvSpPr>
            <p:cNvPr id="628" name="Google Shape;628;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0" name="Google Shape;630;p18"/>
          <p:cNvGrpSpPr/>
          <p:nvPr/>
        </p:nvGrpSpPr>
        <p:grpSpPr>
          <a:xfrm>
            <a:off x="385375" y="4008971"/>
            <a:ext cx="192917" cy="192917"/>
            <a:chOff x="1846423" y="362300"/>
            <a:chExt cx="131213" cy="131213"/>
          </a:xfrm>
        </p:grpSpPr>
        <p:sp>
          <p:nvSpPr>
            <p:cNvPr id="631" name="Google Shape;631;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3" name="Google Shape;633;p18"/>
          <p:cNvGrpSpPr/>
          <p:nvPr/>
        </p:nvGrpSpPr>
        <p:grpSpPr>
          <a:xfrm>
            <a:off x="385375" y="219904"/>
            <a:ext cx="192917" cy="192917"/>
            <a:chOff x="1846423" y="362300"/>
            <a:chExt cx="131213" cy="131213"/>
          </a:xfrm>
        </p:grpSpPr>
        <p:sp>
          <p:nvSpPr>
            <p:cNvPr id="634" name="Google Shape;634;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6" name="Google Shape;636;p18"/>
          <p:cNvGrpSpPr/>
          <p:nvPr/>
        </p:nvGrpSpPr>
        <p:grpSpPr>
          <a:xfrm>
            <a:off x="7205857" y="6284356"/>
            <a:ext cx="382884" cy="383841"/>
            <a:chOff x="623344" y="1024551"/>
            <a:chExt cx="260418" cy="261069"/>
          </a:xfrm>
        </p:grpSpPr>
        <p:sp>
          <p:nvSpPr>
            <p:cNvPr id="637" name="Google Shape;637;p1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9" name="Google Shape;639;p18"/>
          <p:cNvGrpSpPr/>
          <p:nvPr/>
        </p:nvGrpSpPr>
        <p:grpSpPr>
          <a:xfrm>
            <a:off x="10815558" y="5492238"/>
            <a:ext cx="192917" cy="192917"/>
            <a:chOff x="1846423" y="362300"/>
            <a:chExt cx="131213" cy="131213"/>
          </a:xfrm>
        </p:grpSpPr>
        <p:sp>
          <p:nvSpPr>
            <p:cNvPr id="640" name="Google Shape;640;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2" name="Google Shape;642;p18"/>
          <p:cNvGrpSpPr/>
          <p:nvPr/>
        </p:nvGrpSpPr>
        <p:grpSpPr>
          <a:xfrm>
            <a:off x="11706791" y="6233987"/>
            <a:ext cx="192917" cy="192917"/>
            <a:chOff x="1846423" y="362300"/>
            <a:chExt cx="131213" cy="131213"/>
          </a:xfrm>
        </p:grpSpPr>
        <p:sp>
          <p:nvSpPr>
            <p:cNvPr id="643" name="Google Shape;643;p1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5" name="Google Shape;645;p18"/>
          <p:cNvSpPr txBox="1">
            <a:spLocks noGrp="1"/>
          </p:cNvSpPr>
          <p:nvPr>
            <p:ph type="title"/>
          </p:nvPr>
        </p:nvSpPr>
        <p:spPr>
          <a:xfrm>
            <a:off x="1004367" y="2651800"/>
            <a:ext cx="6752000" cy="179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533"/>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646" name="Google Shape;646;p18"/>
          <p:cNvSpPr txBox="1">
            <a:spLocks noGrp="1"/>
          </p:cNvSpPr>
          <p:nvPr>
            <p:ph type="title" idx="2" hasCustomPrompt="1"/>
          </p:nvPr>
        </p:nvSpPr>
        <p:spPr>
          <a:xfrm>
            <a:off x="6000567" y="1662647"/>
            <a:ext cx="17712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933">
                <a:solidFill>
                  <a:schemeClr val="accent2"/>
                </a:solidFill>
                <a:latin typeface="Archivo Black"/>
                <a:ea typeface="Archivo Black"/>
                <a:cs typeface="Archivo Black"/>
                <a:sym typeface="Archivo Black"/>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647" name="Google Shape;647;p18"/>
          <p:cNvSpPr txBox="1">
            <a:spLocks noGrp="1"/>
          </p:cNvSpPr>
          <p:nvPr>
            <p:ph type="subTitle" idx="1"/>
          </p:nvPr>
        </p:nvSpPr>
        <p:spPr>
          <a:xfrm>
            <a:off x="1004367" y="4686967"/>
            <a:ext cx="6752000" cy="50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extLst>
      <p:ext uri="{BB962C8B-B14F-4D97-AF65-F5344CB8AC3E}">
        <p14:creationId xmlns:p14="http://schemas.microsoft.com/office/powerpoint/2010/main" val="853800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648"/>
        <p:cNvGrpSpPr/>
        <p:nvPr/>
      </p:nvGrpSpPr>
      <p:grpSpPr>
        <a:xfrm>
          <a:off x="0" y="0"/>
          <a:ext cx="0" cy="0"/>
          <a:chOff x="0" y="0"/>
          <a:chExt cx="0" cy="0"/>
        </a:xfrm>
      </p:grpSpPr>
      <p:sp>
        <p:nvSpPr>
          <p:cNvPr id="649" name="Google Shape;649;p19"/>
          <p:cNvSpPr/>
          <p:nvPr/>
        </p:nvSpPr>
        <p:spPr>
          <a:xfrm flipH="1">
            <a:off x="23" y="3277999"/>
            <a:ext cx="4970976" cy="3580043"/>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50" name="Google Shape;650;p19"/>
          <p:cNvGrpSpPr/>
          <p:nvPr/>
        </p:nvGrpSpPr>
        <p:grpSpPr>
          <a:xfrm rot="3235195">
            <a:off x="9662858" y="310625"/>
            <a:ext cx="2385393" cy="1410747"/>
            <a:chOff x="2373608" y="486350"/>
            <a:chExt cx="1622415" cy="959514"/>
          </a:xfrm>
        </p:grpSpPr>
        <p:sp>
          <p:nvSpPr>
            <p:cNvPr id="651" name="Google Shape;651;p19"/>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9"/>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9"/>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9"/>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9"/>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6" name="Google Shape;656;p19"/>
          <p:cNvGrpSpPr/>
          <p:nvPr/>
        </p:nvGrpSpPr>
        <p:grpSpPr>
          <a:xfrm rot="-10228161">
            <a:off x="341107" y="98133"/>
            <a:ext cx="2271623" cy="1751932"/>
            <a:chOff x="6741832" y="3407978"/>
            <a:chExt cx="1544870" cy="1191442"/>
          </a:xfrm>
        </p:grpSpPr>
        <p:sp>
          <p:nvSpPr>
            <p:cNvPr id="657" name="Google Shape;657;p1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0" name="Google Shape;660;p19"/>
          <p:cNvGrpSpPr/>
          <p:nvPr/>
        </p:nvGrpSpPr>
        <p:grpSpPr>
          <a:xfrm rot="4667424">
            <a:off x="10265287" y="5074064"/>
            <a:ext cx="1844692" cy="1422673"/>
            <a:chOff x="6741832" y="3407978"/>
            <a:chExt cx="1544870" cy="1191442"/>
          </a:xfrm>
        </p:grpSpPr>
        <p:sp>
          <p:nvSpPr>
            <p:cNvPr id="661" name="Google Shape;661;p1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19"/>
          <p:cNvGrpSpPr/>
          <p:nvPr/>
        </p:nvGrpSpPr>
        <p:grpSpPr>
          <a:xfrm>
            <a:off x="11546123" y="4393738"/>
            <a:ext cx="382884" cy="383841"/>
            <a:chOff x="623344" y="1024551"/>
            <a:chExt cx="260418" cy="261069"/>
          </a:xfrm>
        </p:grpSpPr>
        <p:sp>
          <p:nvSpPr>
            <p:cNvPr id="665" name="Google Shape;665;p1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7" name="Google Shape;667;p19"/>
          <p:cNvGrpSpPr/>
          <p:nvPr/>
        </p:nvGrpSpPr>
        <p:grpSpPr>
          <a:xfrm>
            <a:off x="379975" y="2600971"/>
            <a:ext cx="192917" cy="192917"/>
            <a:chOff x="1846423" y="362300"/>
            <a:chExt cx="131213" cy="131213"/>
          </a:xfrm>
        </p:grpSpPr>
        <p:sp>
          <p:nvSpPr>
            <p:cNvPr id="668" name="Google Shape;668;p1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0" name="Google Shape;670;p19"/>
          <p:cNvGrpSpPr/>
          <p:nvPr/>
        </p:nvGrpSpPr>
        <p:grpSpPr>
          <a:xfrm>
            <a:off x="5687875" y="6277487"/>
            <a:ext cx="192917" cy="192917"/>
            <a:chOff x="1846423" y="362300"/>
            <a:chExt cx="131213" cy="131213"/>
          </a:xfrm>
        </p:grpSpPr>
        <p:sp>
          <p:nvSpPr>
            <p:cNvPr id="671" name="Google Shape;671;p1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3" name="Google Shape;673;p19"/>
          <p:cNvGrpSpPr/>
          <p:nvPr/>
        </p:nvGrpSpPr>
        <p:grpSpPr>
          <a:xfrm>
            <a:off x="5288642" y="538604"/>
            <a:ext cx="192917" cy="192917"/>
            <a:chOff x="1846423" y="362300"/>
            <a:chExt cx="131213" cy="131213"/>
          </a:xfrm>
        </p:grpSpPr>
        <p:sp>
          <p:nvSpPr>
            <p:cNvPr id="674" name="Google Shape;674;p1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6" name="Google Shape;676;p19"/>
          <p:cNvGrpSpPr/>
          <p:nvPr/>
        </p:nvGrpSpPr>
        <p:grpSpPr>
          <a:xfrm>
            <a:off x="2742108" y="4489204"/>
            <a:ext cx="192917" cy="192917"/>
            <a:chOff x="1846423" y="362300"/>
            <a:chExt cx="131213" cy="131213"/>
          </a:xfrm>
        </p:grpSpPr>
        <p:sp>
          <p:nvSpPr>
            <p:cNvPr id="677" name="Google Shape;677;p1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9" name="Google Shape;679;p19"/>
          <p:cNvGrpSpPr/>
          <p:nvPr/>
        </p:nvGrpSpPr>
        <p:grpSpPr>
          <a:xfrm>
            <a:off x="9914457" y="6182022"/>
            <a:ext cx="382884" cy="383841"/>
            <a:chOff x="623344" y="1024551"/>
            <a:chExt cx="260418" cy="261069"/>
          </a:xfrm>
        </p:grpSpPr>
        <p:sp>
          <p:nvSpPr>
            <p:cNvPr id="680" name="Google Shape;680;p1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2" name="Google Shape;682;p19"/>
          <p:cNvGrpSpPr/>
          <p:nvPr/>
        </p:nvGrpSpPr>
        <p:grpSpPr>
          <a:xfrm>
            <a:off x="4108103" y="1259315"/>
            <a:ext cx="192900" cy="154411"/>
            <a:chOff x="1846423" y="362300"/>
            <a:chExt cx="131213" cy="131213"/>
          </a:xfrm>
        </p:grpSpPr>
        <p:sp>
          <p:nvSpPr>
            <p:cNvPr id="683" name="Google Shape;683;p1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5" name="Google Shape;685;p19"/>
          <p:cNvSpPr txBox="1">
            <a:spLocks noGrp="1"/>
          </p:cNvSpPr>
          <p:nvPr>
            <p:ph type="title"/>
          </p:nvPr>
        </p:nvSpPr>
        <p:spPr>
          <a:xfrm>
            <a:off x="1004367" y="1978200"/>
            <a:ext cx="6185600" cy="290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8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671553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686"/>
        <p:cNvGrpSpPr/>
        <p:nvPr/>
      </p:nvGrpSpPr>
      <p:grpSpPr>
        <a:xfrm>
          <a:off x="0" y="0"/>
          <a:ext cx="0" cy="0"/>
          <a:chOff x="0" y="0"/>
          <a:chExt cx="0" cy="0"/>
        </a:xfrm>
      </p:grpSpPr>
      <p:sp>
        <p:nvSpPr>
          <p:cNvPr id="687" name="Google Shape;687;p20"/>
          <p:cNvSpPr/>
          <p:nvPr/>
        </p:nvSpPr>
        <p:spPr>
          <a:xfrm>
            <a:off x="5733" y="-600"/>
            <a:ext cx="12192000" cy="6858000"/>
          </a:xfrm>
          <a:prstGeom prst="rect">
            <a:avLst/>
          </a:prstGeom>
          <a:solidFill>
            <a:schemeClr val="accent6">
              <a:alpha val="25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8" name="Google Shape;688;p20"/>
          <p:cNvSpPr/>
          <p:nvPr/>
        </p:nvSpPr>
        <p:spPr>
          <a:xfrm>
            <a:off x="10405468" y="-1101000"/>
            <a:ext cx="3055416" cy="2968547"/>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9" name="Google Shape;689;p20"/>
          <p:cNvSpPr/>
          <p:nvPr/>
        </p:nvSpPr>
        <p:spPr>
          <a:xfrm>
            <a:off x="600618" y="43219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90" name="Google Shape;690;p20"/>
          <p:cNvGrpSpPr/>
          <p:nvPr/>
        </p:nvGrpSpPr>
        <p:grpSpPr>
          <a:xfrm rot="8999918">
            <a:off x="9994894" y="4996240"/>
            <a:ext cx="2385500" cy="1410811"/>
            <a:chOff x="2373608" y="486350"/>
            <a:chExt cx="1622415" cy="959514"/>
          </a:xfrm>
        </p:grpSpPr>
        <p:sp>
          <p:nvSpPr>
            <p:cNvPr id="691" name="Google Shape;691;p20"/>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0"/>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20"/>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20"/>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0"/>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20"/>
          <p:cNvGrpSpPr/>
          <p:nvPr/>
        </p:nvGrpSpPr>
        <p:grpSpPr>
          <a:xfrm>
            <a:off x="280590" y="5899905"/>
            <a:ext cx="382884" cy="383841"/>
            <a:chOff x="623344" y="1024551"/>
            <a:chExt cx="260418" cy="261069"/>
          </a:xfrm>
        </p:grpSpPr>
        <p:sp>
          <p:nvSpPr>
            <p:cNvPr id="697" name="Google Shape;697;p2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9" name="Google Shape;699;p20"/>
          <p:cNvGrpSpPr/>
          <p:nvPr/>
        </p:nvGrpSpPr>
        <p:grpSpPr>
          <a:xfrm>
            <a:off x="1408108" y="3722371"/>
            <a:ext cx="192917" cy="192917"/>
            <a:chOff x="1846423" y="362300"/>
            <a:chExt cx="131213" cy="131213"/>
          </a:xfrm>
        </p:grpSpPr>
        <p:sp>
          <p:nvSpPr>
            <p:cNvPr id="700" name="Google Shape;700;p2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2" name="Google Shape;702;p20"/>
          <p:cNvGrpSpPr/>
          <p:nvPr/>
        </p:nvGrpSpPr>
        <p:grpSpPr>
          <a:xfrm>
            <a:off x="11475308" y="2282471"/>
            <a:ext cx="192917" cy="192917"/>
            <a:chOff x="1846423" y="362300"/>
            <a:chExt cx="131213" cy="131213"/>
          </a:xfrm>
        </p:grpSpPr>
        <p:sp>
          <p:nvSpPr>
            <p:cNvPr id="703" name="Google Shape;703;p2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2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5" name="Google Shape;705;p20"/>
          <p:cNvSpPr/>
          <p:nvPr/>
        </p:nvSpPr>
        <p:spPr>
          <a:xfrm>
            <a:off x="9160431" y="220036"/>
            <a:ext cx="877429" cy="877475"/>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6" name="Google Shape;706;p20"/>
          <p:cNvGrpSpPr/>
          <p:nvPr/>
        </p:nvGrpSpPr>
        <p:grpSpPr>
          <a:xfrm>
            <a:off x="5032675" y="202204"/>
            <a:ext cx="192917" cy="192917"/>
            <a:chOff x="1846423" y="362300"/>
            <a:chExt cx="131213" cy="131213"/>
          </a:xfrm>
        </p:grpSpPr>
        <p:sp>
          <p:nvSpPr>
            <p:cNvPr id="707" name="Google Shape;707;p2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9" name="Google Shape;709;p20"/>
          <p:cNvGrpSpPr/>
          <p:nvPr/>
        </p:nvGrpSpPr>
        <p:grpSpPr>
          <a:xfrm>
            <a:off x="6571823" y="539605"/>
            <a:ext cx="382884" cy="383841"/>
            <a:chOff x="623344" y="1024551"/>
            <a:chExt cx="260418" cy="261069"/>
          </a:xfrm>
        </p:grpSpPr>
        <p:sp>
          <p:nvSpPr>
            <p:cNvPr id="710" name="Google Shape;710;p2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2" name="Google Shape;712;p20"/>
          <p:cNvGrpSpPr/>
          <p:nvPr/>
        </p:nvGrpSpPr>
        <p:grpSpPr>
          <a:xfrm>
            <a:off x="3789008" y="6277804"/>
            <a:ext cx="192917" cy="192917"/>
            <a:chOff x="1846423" y="362300"/>
            <a:chExt cx="131213" cy="131213"/>
          </a:xfrm>
        </p:grpSpPr>
        <p:sp>
          <p:nvSpPr>
            <p:cNvPr id="713" name="Google Shape;713;p2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5" name="Google Shape;715;p20"/>
          <p:cNvGrpSpPr/>
          <p:nvPr/>
        </p:nvGrpSpPr>
        <p:grpSpPr>
          <a:xfrm>
            <a:off x="-430596" y="-829873"/>
            <a:ext cx="6042696" cy="5179199"/>
            <a:chOff x="-322947" y="-622405"/>
            <a:chExt cx="4532022" cy="3884399"/>
          </a:xfrm>
        </p:grpSpPr>
        <p:sp>
          <p:nvSpPr>
            <p:cNvPr id="716" name="Google Shape;716;p20"/>
            <p:cNvSpPr/>
            <p:nvPr/>
          </p:nvSpPr>
          <p:spPr>
            <a:xfrm rot="10800000">
              <a:off x="-53472" y="-53157"/>
              <a:ext cx="3714570" cy="2917258"/>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20"/>
            <p:cNvSpPr/>
            <p:nvPr/>
          </p:nvSpPr>
          <p:spPr>
            <a:xfrm rot="9203152">
              <a:off x="12300" y="114850"/>
              <a:ext cx="3861529" cy="2409888"/>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8" name="Google Shape;718;p20"/>
          <p:cNvSpPr txBox="1">
            <a:spLocks noGrp="1"/>
          </p:cNvSpPr>
          <p:nvPr>
            <p:ph type="body" idx="1"/>
          </p:nvPr>
        </p:nvSpPr>
        <p:spPr>
          <a:xfrm>
            <a:off x="1004367" y="762000"/>
            <a:ext cx="3539200" cy="23012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sz="3733" b="1">
                <a:latin typeface="Archivo Black"/>
                <a:ea typeface="Archivo Black"/>
                <a:cs typeface="Archivo Black"/>
                <a:sym typeface="Archivo Black"/>
              </a:defRPr>
            </a:lvl1pPr>
          </a:lstStyle>
          <a:p>
            <a:endParaRPr/>
          </a:p>
        </p:txBody>
      </p:sp>
    </p:spTree>
    <p:extLst>
      <p:ext uri="{BB962C8B-B14F-4D97-AF65-F5344CB8AC3E}">
        <p14:creationId xmlns:p14="http://schemas.microsoft.com/office/powerpoint/2010/main" val="341511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7"/>
        <p:cNvGrpSpPr/>
        <p:nvPr/>
      </p:nvGrpSpPr>
      <p:grpSpPr>
        <a:xfrm>
          <a:off x="0" y="0"/>
          <a:ext cx="0" cy="0"/>
          <a:chOff x="0" y="0"/>
          <a:chExt cx="0" cy="0"/>
        </a:xfrm>
      </p:grpSpPr>
      <p:sp>
        <p:nvSpPr>
          <p:cNvPr id="48" name="Google Shape;48;p3"/>
          <p:cNvSpPr/>
          <p:nvPr/>
        </p:nvSpPr>
        <p:spPr>
          <a:xfrm>
            <a:off x="3926799" y="1793633"/>
            <a:ext cx="8216920" cy="4251403"/>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 name="Google Shape;49;p3"/>
          <p:cNvGrpSpPr/>
          <p:nvPr/>
        </p:nvGrpSpPr>
        <p:grpSpPr>
          <a:xfrm rot="-7585135">
            <a:off x="2275171" y="558057"/>
            <a:ext cx="2271524" cy="1751856"/>
            <a:chOff x="6741832" y="3407978"/>
            <a:chExt cx="1544870" cy="1191442"/>
          </a:xfrm>
        </p:grpSpPr>
        <p:sp>
          <p:nvSpPr>
            <p:cNvPr id="50" name="Google Shape;50;p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3"/>
          <p:cNvGrpSpPr/>
          <p:nvPr/>
        </p:nvGrpSpPr>
        <p:grpSpPr>
          <a:xfrm flipH="1">
            <a:off x="8283177" y="513840"/>
            <a:ext cx="2385383" cy="1410741"/>
            <a:chOff x="2373608" y="486350"/>
            <a:chExt cx="1622415" cy="959514"/>
          </a:xfrm>
        </p:grpSpPr>
        <p:sp>
          <p:nvSpPr>
            <p:cNvPr id="54" name="Google Shape;54;p3"/>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3"/>
          <p:cNvSpPr/>
          <p:nvPr/>
        </p:nvSpPr>
        <p:spPr>
          <a:xfrm>
            <a:off x="2722167" y="51313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 name="Google Shape;60;p3"/>
          <p:cNvGrpSpPr/>
          <p:nvPr/>
        </p:nvGrpSpPr>
        <p:grpSpPr>
          <a:xfrm>
            <a:off x="3228024" y="1985020"/>
            <a:ext cx="192917" cy="192917"/>
            <a:chOff x="1846423" y="362300"/>
            <a:chExt cx="131213" cy="131213"/>
          </a:xfrm>
        </p:grpSpPr>
        <p:sp>
          <p:nvSpPr>
            <p:cNvPr id="61" name="Google Shape;61;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 name="Google Shape;63;p3"/>
          <p:cNvGrpSpPr/>
          <p:nvPr/>
        </p:nvGrpSpPr>
        <p:grpSpPr>
          <a:xfrm>
            <a:off x="1509723" y="5204356"/>
            <a:ext cx="382884" cy="383841"/>
            <a:chOff x="623344" y="1024551"/>
            <a:chExt cx="260418" cy="261069"/>
          </a:xfrm>
        </p:grpSpPr>
        <p:sp>
          <p:nvSpPr>
            <p:cNvPr id="64" name="Google Shape;64;p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 name="Google Shape;66;p3"/>
          <p:cNvGrpSpPr/>
          <p:nvPr/>
        </p:nvGrpSpPr>
        <p:grpSpPr>
          <a:xfrm>
            <a:off x="6822558" y="903820"/>
            <a:ext cx="192917" cy="192917"/>
            <a:chOff x="1846423" y="362300"/>
            <a:chExt cx="131213" cy="131213"/>
          </a:xfrm>
        </p:grpSpPr>
        <p:sp>
          <p:nvSpPr>
            <p:cNvPr id="67" name="Google Shape;67;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 name="Google Shape;69;p3"/>
          <p:cNvGrpSpPr/>
          <p:nvPr/>
        </p:nvGrpSpPr>
        <p:grpSpPr>
          <a:xfrm>
            <a:off x="4885357" y="293522"/>
            <a:ext cx="382884" cy="383841"/>
            <a:chOff x="623344" y="1024551"/>
            <a:chExt cx="260418" cy="261069"/>
          </a:xfrm>
        </p:grpSpPr>
        <p:sp>
          <p:nvSpPr>
            <p:cNvPr id="70" name="Google Shape;70;p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 name="Google Shape;72;p3"/>
          <p:cNvGrpSpPr/>
          <p:nvPr/>
        </p:nvGrpSpPr>
        <p:grpSpPr>
          <a:xfrm>
            <a:off x="4692458" y="6036104"/>
            <a:ext cx="192917" cy="192917"/>
            <a:chOff x="1846423" y="362300"/>
            <a:chExt cx="131213" cy="131213"/>
          </a:xfrm>
        </p:grpSpPr>
        <p:sp>
          <p:nvSpPr>
            <p:cNvPr id="73" name="Google Shape;73;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 name="Google Shape;75;p3"/>
          <p:cNvGrpSpPr/>
          <p:nvPr/>
        </p:nvGrpSpPr>
        <p:grpSpPr>
          <a:xfrm>
            <a:off x="11446891" y="2273587"/>
            <a:ext cx="192917" cy="192917"/>
            <a:chOff x="1846423" y="362300"/>
            <a:chExt cx="131213" cy="131213"/>
          </a:xfrm>
        </p:grpSpPr>
        <p:sp>
          <p:nvSpPr>
            <p:cNvPr id="76" name="Google Shape;76;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 name="Google Shape;78;p3"/>
          <p:cNvGrpSpPr/>
          <p:nvPr/>
        </p:nvGrpSpPr>
        <p:grpSpPr>
          <a:xfrm>
            <a:off x="758058" y="635071"/>
            <a:ext cx="192917" cy="192917"/>
            <a:chOff x="1846423" y="362300"/>
            <a:chExt cx="131213" cy="131213"/>
          </a:xfrm>
        </p:grpSpPr>
        <p:sp>
          <p:nvSpPr>
            <p:cNvPr id="79" name="Google Shape;79;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3"/>
          <p:cNvGrpSpPr/>
          <p:nvPr/>
        </p:nvGrpSpPr>
        <p:grpSpPr>
          <a:xfrm>
            <a:off x="8424291" y="6356420"/>
            <a:ext cx="192917" cy="192917"/>
            <a:chOff x="1846423" y="362300"/>
            <a:chExt cx="131213" cy="131213"/>
          </a:xfrm>
        </p:grpSpPr>
        <p:sp>
          <p:nvSpPr>
            <p:cNvPr id="82" name="Google Shape;82;p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3"/>
          <p:cNvSpPr txBox="1">
            <a:spLocks noGrp="1"/>
          </p:cNvSpPr>
          <p:nvPr>
            <p:ph type="title"/>
          </p:nvPr>
        </p:nvSpPr>
        <p:spPr>
          <a:xfrm>
            <a:off x="1175333" y="2863300"/>
            <a:ext cx="5871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5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85" name="Google Shape;85;p3"/>
          <p:cNvSpPr txBox="1">
            <a:spLocks noGrp="1"/>
          </p:cNvSpPr>
          <p:nvPr>
            <p:ph type="title" idx="2" hasCustomPrompt="1"/>
          </p:nvPr>
        </p:nvSpPr>
        <p:spPr>
          <a:xfrm>
            <a:off x="1175333" y="2035567"/>
            <a:ext cx="1771200" cy="76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933">
                <a:solidFill>
                  <a:schemeClr val="accent2"/>
                </a:solidFill>
                <a:latin typeface="Archivo Black"/>
                <a:ea typeface="Archivo Black"/>
                <a:cs typeface="Archivo Black"/>
                <a:sym typeface="Archivo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6" name="Google Shape;86;p3"/>
          <p:cNvSpPr txBox="1">
            <a:spLocks noGrp="1"/>
          </p:cNvSpPr>
          <p:nvPr>
            <p:ph type="subTitle" idx="1"/>
          </p:nvPr>
        </p:nvSpPr>
        <p:spPr>
          <a:xfrm>
            <a:off x="1175333" y="3879633"/>
            <a:ext cx="3934400" cy="1110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996207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19"/>
        <p:cNvGrpSpPr/>
        <p:nvPr/>
      </p:nvGrpSpPr>
      <p:grpSpPr>
        <a:xfrm>
          <a:off x="0" y="0"/>
          <a:ext cx="0" cy="0"/>
          <a:chOff x="0" y="0"/>
          <a:chExt cx="0" cy="0"/>
        </a:xfrm>
      </p:grpSpPr>
      <p:grpSp>
        <p:nvGrpSpPr>
          <p:cNvPr id="720" name="Google Shape;720;p21"/>
          <p:cNvGrpSpPr/>
          <p:nvPr/>
        </p:nvGrpSpPr>
        <p:grpSpPr>
          <a:xfrm>
            <a:off x="9710831" y="4801480"/>
            <a:ext cx="2271371" cy="1751737"/>
            <a:chOff x="6741832" y="3407978"/>
            <a:chExt cx="1544870" cy="1191442"/>
          </a:xfrm>
        </p:grpSpPr>
        <p:sp>
          <p:nvSpPr>
            <p:cNvPr id="721" name="Google Shape;721;p2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2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2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4" name="Google Shape;724;p21"/>
          <p:cNvGrpSpPr/>
          <p:nvPr/>
        </p:nvGrpSpPr>
        <p:grpSpPr>
          <a:xfrm rot="10800000" flipH="1">
            <a:off x="1903577" y="823074"/>
            <a:ext cx="2385383" cy="1410741"/>
            <a:chOff x="2373608" y="486350"/>
            <a:chExt cx="1622415" cy="959514"/>
          </a:xfrm>
        </p:grpSpPr>
        <p:sp>
          <p:nvSpPr>
            <p:cNvPr id="725" name="Google Shape;725;p21"/>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1"/>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21"/>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21"/>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1"/>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0" name="Google Shape;730;p21"/>
          <p:cNvGrpSpPr/>
          <p:nvPr/>
        </p:nvGrpSpPr>
        <p:grpSpPr>
          <a:xfrm>
            <a:off x="3906090" y="2547356"/>
            <a:ext cx="382884" cy="383841"/>
            <a:chOff x="623344" y="1024551"/>
            <a:chExt cx="260418" cy="261069"/>
          </a:xfrm>
        </p:grpSpPr>
        <p:sp>
          <p:nvSpPr>
            <p:cNvPr id="731" name="Google Shape;731;p2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3" name="Google Shape;733;p21"/>
          <p:cNvGrpSpPr/>
          <p:nvPr/>
        </p:nvGrpSpPr>
        <p:grpSpPr>
          <a:xfrm>
            <a:off x="7776575" y="3571238"/>
            <a:ext cx="192917" cy="192917"/>
            <a:chOff x="1846423" y="362300"/>
            <a:chExt cx="131213" cy="131213"/>
          </a:xfrm>
        </p:grpSpPr>
        <p:sp>
          <p:nvSpPr>
            <p:cNvPr id="734" name="Google Shape;734;p2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6" name="Google Shape;736;p21"/>
          <p:cNvGrpSpPr/>
          <p:nvPr/>
        </p:nvGrpSpPr>
        <p:grpSpPr>
          <a:xfrm>
            <a:off x="8469190" y="5485405"/>
            <a:ext cx="382884" cy="383841"/>
            <a:chOff x="623344" y="1024551"/>
            <a:chExt cx="260418" cy="261069"/>
          </a:xfrm>
        </p:grpSpPr>
        <p:sp>
          <p:nvSpPr>
            <p:cNvPr id="737" name="Google Shape;737;p2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9" name="Google Shape;739;p21"/>
          <p:cNvGrpSpPr/>
          <p:nvPr/>
        </p:nvGrpSpPr>
        <p:grpSpPr>
          <a:xfrm>
            <a:off x="10418975" y="2426404"/>
            <a:ext cx="192917" cy="192917"/>
            <a:chOff x="1846423" y="362300"/>
            <a:chExt cx="131213" cy="131213"/>
          </a:xfrm>
        </p:grpSpPr>
        <p:sp>
          <p:nvSpPr>
            <p:cNvPr id="740" name="Google Shape;740;p2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2" name="Google Shape;742;p21"/>
          <p:cNvGrpSpPr/>
          <p:nvPr/>
        </p:nvGrpSpPr>
        <p:grpSpPr>
          <a:xfrm>
            <a:off x="8410290" y="1725389"/>
            <a:ext cx="382884" cy="383841"/>
            <a:chOff x="623344" y="1024551"/>
            <a:chExt cx="260418" cy="261069"/>
          </a:xfrm>
        </p:grpSpPr>
        <p:sp>
          <p:nvSpPr>
            <p:cNvPr id="743" name="Google Shape;743;p2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5" name="Google Shape;745;p21"/>
          <p:cNvGrpSpPr/>
          <p:nvPr/>
        </p:nvGrpSpPr>
        <p:grpSpPr>
          <a:xfrm>
            <a:off x="10697308" y="823071"/>
            <a:ext cx="192917" cy="192917"/>
            <a:chOff x="1846423" y="362300"/>
            <a:chExt cx="131213" cy="131213"/>
          </a:xfrm>
        </p:grpSpPr>
        <p:sp>
          <p:nvSpPr>
            <p:cNvPr id="746" name="Google Shape;746;p2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8" name="Google Shape;748;p21"/>
          <p:cNvGrpSpPr/>
          <p:nvPr/>
        </p:nvGrpSpPr>
        <p:grpSpPr>
          <a:xfrm>
            <a:off x="6304308" y="2024054"/>
            <a:ext cx="192917" cy="192917"/>
            <a:chOff x="1846423" y="362300"/>
            <a:chExt cx="131213" cy="131213"/>
          </a:xfrm>
        </p:grpSpPr>
        <p:sp>
          <p:nvSpPr>
            <p:cNvPr id="749" name="Google Shape;749;p2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1" name="Google Shape;751;p21"/>
          <p:cNvGrpSpPr/>
          <p:nvPr/>
        </p:nvGrpSpPr>
        <p:grpSpPr>
          <a:xfrm>
            <a:off x="470542" y="314004"/>
            <a:ext cx="192917" cy="192917"/>
            <a:chOff x="1846423" y="362300"/>
            <a:chExt cx="131213" cy="131213"/>
          </a:xfrm>
        </p:grpSpPr>
        <p:sp>
          <p:nvSpPr>
            <p:cNvPr id="752" name="Google Shape;752;p2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4" name="Google Shape;754;p21"/>
          <p:cNvSpPr/>
          <p:nvPr/>
        </p:nvSpPr>
        <p:spPr>
          <a:xfrm flipH="1">
            <a:off x="-101599" y="1444367"/>
            <a:ext cx="7516964" cy="5413635"/>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5" name="Google Shape;755;p21"/>
          <p:cNvSpPr txBox="1">
            <a:spLocks noGrp="1"/>
          </p:cNvSpPr>
          <p:nvPr>
            <p:ph type="subTitle" idx="1"/>
          </p:nvPr>
        </p:nvSpPr>
        <p:spPr>
          <a:xfrm>
            <a:off x="4415400" y="3529700"/>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756" name="Google Shape;756;p21"/>
          <p:cNvSpPr txBox="1">
            <a:spLocks noGrp="1"/>
          </p:cNvSpPr>
          <p:nvPr>
            <p:ph type="subTitle" idx="2"/>
          </p:nvPr>
        </p:nvSpPr>
        <p:spPr>
          <a:xfrm>
            <a:off x="4415400" y="3930903"/>
            <a:ext cx="3361200" cy="9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7" name="Google Shape;757;p21"/>
          <p:cNvSpPr txBox="1">
            <a:spLocks noGrp="1"/>
          </p:cNvSpPr>
          <p:nvPr>
            <p:ph type="subTitle" idx="3"/>
          </p:nvPr>
        </p:nvSpPr>
        <p:spPr>
          <a:xfrm>
            <a:off x="927767" y="3529700"/>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758" name="Google Shape;758;p21"/>
          <p:cNvSpPr txBox="1">
            <a:spLocks noGrp="1"/>
          </p:cNvSpPr>
          <p:nvPr>
            <p:ph type="subTitle" idx="4"/>
          </p:nvPr>
        </p:nvSpPr>
        <p:spPr>
          <a:xfrm>
            <a:off x="927767" y="3930900"/>
            <a:ext cx="3361200" cy="9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9" name="Google Shape;759;p21"/>
          <p:cNvSpPr txBox="1">
            <a:spLocks noGrp="1"/>
          </p:cNvSpPr>
          <p:nvPr>
            <p:ph type="subTitle" idx="5"/>
          </p:nvPr>
        </p:nvSpPr>
        <p:spPr>
          <a:xfrm>
            <a:off x="7899367" y="3529700"/>
            <a:ext cx="3364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760" name="Google Shape;760;p21"/>
          <p:cNvSpPr txBox="1">
            <a:spLocks noGrp="1"/>
          </p:cNvSpPr>
          <p:nvPr>
            <p:ph type="subTitle" idx="6"/>
          </p:nvPr>
        </p:nvSpPr>
        <p:spPr>
          <a:xfrm>
            <a:off x="7901167" y="3930903"/>
            <a:ext cx="3361200" cy="9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1" name="Google Shape;761;p21"/>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785811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62"/>
        <p:cNvGrpSpPr/>
        <p:nvPr/>
      </p:nvGrpSpPr>
      <p:grpSpPr>
        <a:xfrm>
          <a:off x="0" y="0"/>
          <a:ext cx="0" cy="0"/>
          <a:chOff x="0" y="0"/>
          <a:chExt cx="0" cy="0"/>
        </a:xfrm>
      </p:grpSpPr>
      <p:grpSp>
        <p:nvGrpSpPr>
          <p:cNvPr id="763" name="Google Shape;763;p22"/>
          <p:cNvGrpSpPr/>
          <p:nvPr/>
        </p:nvGrpSpPr>
        <p:grpSpPr>
          <a:xfrm flipH="1">
            <a:off x="160949" y="5007480"/>
            <a:ext cx="2271371" cy="1751737"/>
            <a:chOff x="6741832" y="3407978"/>
            <a:chExt cx="1544870" cy="1191442"/>
          </a:xfrm>
        </p:grpSpPr>
        <p:sp>
          <p:nvSpPr>
            <p:cNvPr id="764" name="Google Shape;764;p22"/>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2"/>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2"/>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7" name="Google Shape;767;p22"/>
          <p:cNvGrpSpPr/>
          <p:nvPr/>
        </p:nvGrpSpPr>
        <p:grpSpPr>
          <a:xfrm>
            <a:off x="160927" y="214174"/>
            <a:ext cx="2385383" cy="1410741"/>
            <a:chOff x="2373608" y="486350"/>
            <a:chExt cx="1622415" cy="959514"/>
          </a:xfrm>
        </p:grpSpPr>
        <p:sp>
          <p:nvSpPr>
            <p:cNvPr id="768" name="Google Shape;768;p22"/>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2"/>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2"/>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2"/>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2"/>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3" name="Google Shape;773;p22"/>
          <p:cNvGrpSpPr/>
          <p:nvPr/>
        </p:nvGrpSpPr>
        <p:grpSpPr>
          <a:xfrm flipH="1">
            <a:off x="7801430" y="2547356"/>
            <a:ext cx="382884" cy="383841"/>
            <a:chOff x="623344" y="1024551"/>
            <a:chExt cx="260418" cy="261069"/>
          </a:xfrm>
        </p:grpSpPr>
        <p:sp>
          <p:nvSpPr>
            <p:cNvPr id="774" name="Google Shape;774;p2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6" name="Google Shape;776;p22"/>
          <p:cNvGrpSpPr/>
          <p:nvPr/>
        </p:nvGrpSpPr>
        <p:grpSpPr>
          <a:xfrm flipH="1">
            <a:off x="4120910" y="3571238"/>
            <a:ext cx="192917" cy="192917"/>
            <a:chOff x="1846423" y="362300"/>
            <a:chExt cx="131213" cy="131213"/>
          </a:xfrm>
        </p:grpSpPr>
        <p:sp>
          <p:nvSpPr>
            <p:cNvPr id="777" name="Google Shape;777;p2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9" name="Google Shape;779;p22"/>
          <p:cNvGrpSpPr/>
          <p:nvPr/>
        </p:nvGrpSpPr>
        <p:grpSpPr>
          <a:xfrm flipH="1">
            <a:off x="3238330" y="5485405"/>
            <a:ext cx="382884" cy="383841"/>
            <a:chOff x="623344" y="1024551"/>
            <a:chExt cx="260418" cy="261069"/>
          </a:xfrm>
        </p:grpSpPr>
        <p:sp>
          <p:nvSpPr>
            <p:cNvPr id="780" name="Google Shape;780;p2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2" name="Google Shape;782;p22"/>
          <p:cNvGrpSpPr/>
          <p:nvPr/>
        </p:nvGrpSpPr>
        <p:grpSpPr>
          <a:xfrm flipH="1">
            <a:off x="1478510" y="2426404"/>
            <a:ext cx="192917" cy="192917"/>
            <a:chOff x="1846423" y="362300"/>
            <a:chExt cx="131213" cy="131213"/>
          </a:xfrm>
        </p:grpSpPr>
        <p:sp>
          <p:nvSpPr>
            <p:cNvPr id="783" name="Google Shape;783;p2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22"/>
          <p:cNvGrpSpPr/>
          <p:nvPr/>
        </p:nvGrpSpPr>
        <p:grpSpPr>
          <a:xfrm flipH="1">
            <a:off x="3297230" y="1725389"/>
            <a:ext cx="382884" cy="383841"/>
            <a:chOff x="623344" y="1024551"/>
            <a:chExt cx="260418" cy="261069"/>
          </a:xfrm>
        </p:grpSpPr>
        <p:sp>
          <p:nvSpPr>
            <p:cNvPr id="786" name="Google Shape;786;p2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22"/>
          <p:cNvGrpSpPr/>
          <p:nvPr/>
        </p:nvGrpSpPr>
        <p:grpSpPr>
          <a:xfrm flipH="1">
            <a:off x="1200176" y="823071"/>
            <a:ext cx="192917" cy="192917"/>
            <a:chOff x="1846423" y="362300"/>
            <a:chExt cx="131213" cy="131213"/>
          </a:xfrm>
        </p:grpSpPr>
        <p:sp>
          <p:nvSpPr>
            <p:cNvPr id="789" name="Google Shape;789;p2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22"/>
          <p:cNvGrpSpPr/>
          <p:nvPr/>
        </p:nvGrpSpPr>
        <p:grpSpPr>
          <a:xfrm flipH="1">
            <a:off x="5593176" y="2024054"/>
            <a:ext cx="192917" cy="192917"/>
            <a:chOff x="1846423" y="362300"/>
            <a:chExt cx="131213" cy="131213"/>
          </a:xfrm>
        </p:grpSpPr>
        <p:sp>
          <p:nvSpPr>
            <p:cNvPr id="792" name="Google Shape;792;p2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2"/>
          <p:cNvGrpSpPr/>
          <p:nvPr/>
        </p:nvGrpSpPr>
        <p:grpSpPr>
          <a:xfrm flipH="1">
            <a:off x="11426943" y="314004"/>
            <a:ext cx="192917" cy="192917"/>
            <a:chOff x="1846423" y="362300"/>
            <a:chExt cx="131213" cy="131213"/>
          </a:xfrm>
        </p:grpSpPr>
        <p:sp>
          <p:nvSpPr>
            <p:cNvPr id="795" name="Google Shape;795;p2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7" name="Google Shape;797;p22"/>
          <p:cNvSpPr/>
          <p:nvPr/>
        </p:nvSpPr>
        <p:spPr>
          <a:xfrm>
            <a:off x="4735138" y="1504467"/>
            <a:ext cx="7516964" cy="5413635"/>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8" name="Google Shape;798;p22"/>
          <p:cNvSpPr txBox="1">
            <a:spLocks noGrp="1"/>
          </p:cNvSpPr>
          <p:nvPr>
            <p:ph type="subTitle" idx="1"/>
          </p:nvPr>
        </p:nvSpPr>
        <p:spPr>
          <a:xfrm>
            <a:off x="4415400" y="3529700"/>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799" name="Google Shape;799;p22"/>
          <p:cNvSpPr txBox="1">
            <a:spLocks noGrp="1"/>
          </p:cNvSpPr>
          <p:nvPr>
            <p:ph type="subTitle" idx="2"/>
          </p:nvPr>
        </p:nvSpPr>
        <p:spPr>
          <a:xfrm>
            <a:off x="4415400" y="3930903"/>
            <a:ext cx="3361200" cy="8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0" name="Google Shape;800;p22"/>
          <p:cNvSpPr txBox="1">
            <a:spLocks noGrp="1"/>
          </p:cNvSpPr>
          <p:nvPr>
            <p:ph type="subTitle" idx="3"/>
          </p:nvPr>
        </p:nvSpPr>
        <p:spPr>
          <a:xfrm>
            <a:off x="927767" y="3529700"/>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801" name="Google Shape;801;p22"/>
          <p:cNvSpPr txBox="1">
            <a:spLocks noGrp="1"/>
          </p:cNvSpPr>
          <p:nvPr>
            <p:ph type="subTitle" idx="4"/>
          </p:nvPr>
        </p:nvSpPr>
        <p:spPr>
          <a:xfrm>
            <a:off x="927767" y="3930900"/>
            <a:ext cx="3361200" cy="8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2" name="Google Shape;802;p22"/>
          <p:cNvSpPr txBox="1">
            <a:spLocks noGrp="1"/>
          </p:cNvSpPr>
          <p:nvPr>
            <p:ph type="subTitle" idx="5"/>
          </p:nvPr>
        </p:nvSpPr>
        <p:spPr>
          <a:xfrm>
            <a:off x="7899367" y="3529700"/>
            <a:ext cx="3364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803" name="Google Shape;803;p22"/>
          <p:cNvSpPr txBox="1">
            <a:spLocks noGrp="1"/>
          </p:cNvSpPr>
          <p:nvPr>
            <p:ph type="subTitle" idx="6"/>
          </p:nvPr>
        </p:nvSpPr>
        <p:spPr>
          <a:xfrm>
            <a:off x="7901167" y="3930903"/>
            <a:ext cx="3361200" cy="8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4" name="Google Shape;804;p22"/>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189939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5"/>
        <p:cNvGrpSpPr/>
        <p:nvPr/>
      </p:nvGrpSpPr>
      <p:grpSpPr>
        <a:xfrm>
          <a:off x="0" y="0"/>
          <a:ext cx="0" cy="0"/>
          <a:chOff x="0" y="0"/>
          <a:chExt cx="0" cy="0"/>
        </a:xfrm>
      </p:grpSpPr>
      <p:sp>
        <p:nvSpPr>
          <p:cNvPr id="806" name="Google Shape;806;p23"/>
          <p:cNvSpPr/>
          <p:nvPr/>
        </p:nvSpPr>
        <p:spPr>
          <a:xfrm>
            <a:off x="6502399" y="1414034"/>
            <a:ext cx="4261804" cy="4140669"/>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7" name="Google Shape;807;p23"/>
          <p:cNvGrpSpPr/>
          <p:nvPr/>
        </p:nvGrpSpPr>
        <p:grpSpPr>
          <a:xfrm rot="-7585135">
            <a:off x="3697571" y="1167657"/>
            <a:ext cx="2271524" cy="1751856"/>
            <a:chOff x="6741832" y="3407978"/>
            <a:chExt cx="1544870" cy="1191442"/>
          </a:xfrm>
        </p:grpSpPr>
        <p:sp>
          <p:nvSpPr>
            <p:cNvPr id="808" name="Google Shape;808;p2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2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1" name="Google Shape;811;p23"/>
          <p:cNvGrpSpPr/>
          <p:nvPr/>
        </p:nvGrpSpPr>
        <p:grpSpPr>
          <a:xfrm rot="-10228161">
            <a:off x="1128725" y="4511166"/>
            <a:ext cx="2271623" cy="1751932"/>
            <a:chOff x="6741832" y="3407978"/>
            <a:chExt cx="1544870" cy="1191442"/>
          </a:xfrm>
        </p:grpSpPr>
        <p:sp>
          <p:nvSpPr>
            <p:cNvPr id="812" name="Google Shape;812;p2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2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2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5" name="Google Shape;815;p23"/>
          <p:cNvSpPr/>
          <p:nvPr/>
        </p:nvSpPr>
        <p:spPr>
          <a:xfrm>
            <a:off x="11017734" y="48485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6" name="Google Shape;816;p23"/>
          <p:cNvGrpSpPr/>
          <p:nvPr/>
        </p:nvGrpSpPr>
        <p:grpSpPr>
          <a:xfrm>
            <a:off x="4641890" y="4784756"/>
            <a:ext cx="382884" cy="383841"/>
            <a:chOff x="623344" y="1024551"/>
            <a:chExt cx="260418" cy="261069"/>
          </a:xfrm>
        </p:grpSpPr>
        <p:sp>
          <p:nvSpPr>
            <p:cNvPr id="817" name="Google Shape;817;p2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9" name="Google Shape;819;p23"/>
          <p:cNvGrpSpPr/>
          <p:nvPr/>
        </p:nvGrpSpPr>
        <p:grpSpPr>
          <a:xfrm>
            <a:off x="2555008" y="635071"/>
            <a:ext cx="192917" cy="192917"/>
            <a:chOff x="1846423" y="362300"/>
            <a:chExt cx="131213" cy="131213"/>
          </a:xfrm>
        </p:grpSpPr>
        <p:sp>
          <p:nvSpPr>
            <p:cNvPr id="820" name="Google Shape;820;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2" name="Google Shape;822;p23"/>
          <p:cNvGrpSpPr/>
          <p:nvPr/>
        </p:nvGrpSpPr>
        <p:grpSpPr>
          <a:xfrm>
            <a:off x="2971342" y="2323004"/>
            <a:ext cx="192917" cy="192917"/>
            <a:chOff x="1846423" y="362300"/>
            <a:chExt cx="131213" cy="131213"/>
          </a:xfrm>
        </p:grpSpPr>
        <p:sp>
          <p:nvSpPr>
            <p:cNvPr id="823" name="Google Shape;823;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23"/>
          <p:cNvGrpSpPr/>
          <p:nvPr/>
        </p:nvGrpSpPr>
        <p:grpSpPr>
          <a:xfrm>
            <a:off x="3167108" y="6132571"/>
            <a:ext cx="192917" cy="192917"/>
            <a:chOff x="1846423" y="362300"/>
            <a:chExt cx="131213" cy="131213"/>
          </a:xfrm>
        </p:grpSpPr>
        <p:sp>
          <p:nvSpPr>
            <p:cNvPr id="826" name="Google Shape;826;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23"/>
          <p:cNvGrpSpPr/>
          <p:nvPr/>
        </p:nvGrpSpPr>
        <p:grpSpPr>
          <a:xfrm>
            <a:off x="854508" y="1657104"/>
            <a:ext cx="192917" cy="192917"/>
            <a:chOff x="1846423" y="362300"/>
            <a:chExt cx="131213" cy="131213"/>
          </a:xfrm>
        </p:grpSpPr>
        <p:sp>
          <p:nvSpPr>
            <p:cNvPr id="829" name="Google Shape;829;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23"/>
          <p:cNvGrpSpPr/>
          <p:nvPr/>
        </p:nvGrpSpPr>
        <p:grpSpPr>
          <a:xfrm>
            <a:off x="6443275" y="5361771"/>
            <a:ext cx="192917" cy="192917"/>
            <a:chOff x="1846423" y="362300"/>
            <a:chExt cx="131213" cy="131213"/>
          </a:xfrm>
        </p:grpSpPr>
        <p:sp>
          <p:nvSpPr>
            <p:cNvPr id="832" name="Google Shape;832;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23"/>
          <p:cNvGrpSpPr/>
          <p:nvPr/>
        </p:nvGrpSpPr>
        <p:grpSpPr>
          <a:xfrm>
            <a:off x="6502390" y="1027272"/>
            <a:ext cx="382884" cy="383841"/>
            <a:chOff x="623344" y="1024551"/>
            <a:chExt cx="260418" cy="261069"/>
          </a:xfrm>
        </p:grpSpPr>
        <p:sp>
          <p:nvSpPr>
            <p:cNvPr id="835" name="Google Shape;835;p2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23"/>
          <p:cNvGrpSpPr/>
          <p:nvPr/>
        </p:nvGrpSpPr>
        <p:grpSpPr>
          <a:xfrm>
            <a:off x="7979342" y="6036104"/>
            <a:ext cx="192917" cy="192917"/>
            <a:chOff x="1846423" y="362300"/>
            <a:chExt cx="131213" cy="131213"/>
          </a:xfrm>
        </p:grpSpPr>
        <p:sp>
          <p:nvSpPr>
            <p:cNvPr id="838" name="Google Shape;838;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0" name="Google Shape;840;p23"/>
          <p:cNvGrpSpPr/>
          <p:nvPr/>
        </p:nvGrpSpPr>
        <p:grpSpPr>
          <a:xfrm>
            <a:off x="8735042" y="635071"/>
            <a:ext cx="192917" cy="192917"/>
            <a:chOff x="1846423" y="362300"/>
            <a:chExt cx="131213" cy="131213"/>
          </a:xfrm>
        </p:grpSpPr>
        <p:sp>
          <p:nvSpPr>
            <p:cNvPr id="841" name="Google Shape;841;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3" name="Google Shape;843;p23"/>
          <p:cNvGrpSpPr/>
          <p:nvPr/>
        </p:nvGrpSpPr>
        <p:grpSpPr>
          <a:xfrm>
            <a:off x="10764208" y="2166004"/>
            <a:ext cx="192917" cy="192917"/>
            <a:chOff x="1846423" y="362300"/>
            <a:chExt cx="131213" cy="131213"/>
          </a:xfrm>
        </p:grpSpPr>
        <p:sp>
          <p:nvSpPr>
            <p:cNvPr id="844" name="Google Shape;844;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6" name="Google Shape;846;p23"/>
          <p:cNvGrpSpPr/>
          <p:nvPr/>
        </p:nvGrpSpPr>
        <p:grpSpPr>
          <a:xfrm>
            <a:off x="10272675" y="6374904"/>
            <a:ext cx="192917" cy="192917"/>
            <a:chOff x="1846423" y="362300"/>
            <a:chExt cx="131213" cy="131213"/>
          </a:xfrm>
        </p:grpSpPr>
        <p:sp>
          <p:nvSpPr>
            <p:cNvPr id="847" name="Google Shape;847;p2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9" name="Google Shape;849;p23"/>
          <p:cNvSpPr txBox="1">
            <a:spLocks noGrp="1"/>
          </p:cNvSpPr>
          <p:nvPr>
            <p:ph type="title"/>
          </p:nvPr>
        </p:nvSpPr>
        <p:spPr>
          <a:xfrm>
            <a:off x="1175333" y="2166000"/>
            <a:ext cx="46328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50" name="Google Shape;850;p23"/>
          <p:cNvSpPr txBox="1">
            <a:spLocks noGrp="1"/>
          </p:cNvSpPr>
          <p:nvPr>
            <p:ph type="subTitle" idx="1"/>
          </p:nvPr>
        </p:nvSpPr>
        <p:spPr>
          <a:xfrm>
            <a:off x="1175333" y="3173600"/>
            <a:ext cx="4632800" cy="172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787145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51"/>
        <p:cNvGrpSpPr/>
        <p:nvPr/>
      </p:nvGrpSpPr>
      <p:grpSpPr>
        <a:xfrm>
          <a:off x="0" y="0"/>
          <a:ext cx="0" cy="0"/>
          <a:chOff x="0" y="0"/>
          <a:chExt cx="0" cy="0"/>
        </a:xfrm>
      </p:grpSpPr>
      <p:sp>
        <p:nvSpPr>
          <p:cNvPr id="852" name="Google Shape;852;p24"/>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3" name="Google Shape;853;p24"/>
          <p:cNvGrpSpPr/>
          <p:nvPr/>
        </p:nvGrpSpPr>
        <p:grpSpPr>
          <a:xfrm>
            <a:off x="8212210" y="1383174"/>
            <a:ext cx="2385383" cy="1410741"/>
            <a:chOff x="2373608" y="486350"/>
            <a:chExt cx="1622415" cy="959514"/>
          </a:xfrm>
        </p:grpSpPr>
        <p:sp>
          <p:nvSpPr>
            <p:cNvPr id="854" name="Google Shape;854;p24"/>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4"/>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24"/>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24"/>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4"/>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9" name="Google Shape;859;p24"/>
          <p:cNvGrpSpPr/>
          <p:nvPr/>
        </p:nvGrpSpPr>
        <p:grpSpPr>
          <a:xfrm rot="-10228161">
            <a:off x="1730307" y="80566"/>
            <a:ext cx="2271623" cy="1751932"/>
            <a:chOff x="6741832" y="3407978"/>
            <a:chExt cx="1544870" cy="1191442"/>
          </a:xfrm>
        </p:grpSpPr>
        <p:sp>
          <p:nvSpPr>
            <p:cNvPr id="860" name="Google Shape;860;p2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2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3" name="Google Shape;863;p24"/>
          <p:cNvGrpSpPr/>
          <p:nvPr/>
        </p:nvGrpSpPr>
        <p:grpSpPr>
          <a:xfrm rot="4667478">
            <a:off x="6355843" y="4580752"/>
            <a:ext cx="2271453" cy="1751801"/>
            <a:chOff x="6741832" y="3407978"/>
            <a:chExt cx="1544870" cy="1191442"/>
          </a:xfrm>
        </p:grpSpPr>
        <p:sp>
          <p:nvSpPr>
            <p:cNvPr id="864" name="Google Shape;864;p2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7" name="Google Shape;867;p24"/>
          <p:cNvGrpSpPr/>
          <p:nvPr/>
        </p:nvGrpSpPr>
        <p:grpSpPr>
          <a:xfrm>
            <a:off x="6548457" y="2008456"/>
            <a:ext cx="382884" cy="383841"/>
            <a:chOff x="623344" y="1024551"/>
            <a:chExt cx="260418" cy="261069"/>
          </a:xfrm>
        </p:grpSpPr>
        <p:sp>
          <p:nvSpPr>
            <p:cNvPr id="868" name="Google Shape;868;p2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24"/>
          <p:cNvGrpSpPr/>
          <p:nvPr/>
        </p:nvGrpSpPr>
        <p:grpSpPr>
          <a:xfrm>
            <a:off x="758042" y="731538"/>
            <a:ext cx="192917" cy="192917"/>
            <a:chOff x="1846423" y="362300"/>
            <a:chExt cx="131213" cy="131213"/>
          </a:xfrm>
        </p:grpSpPr>
        <p:sp>
          <p:nvSpPr>
            <p:cNvPr id="871" name="Google Shape;871;p2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2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3" name="Google Shape;873;p24"/>
          <p:cNvGrpSpPr/>
          <p:nvPr/>
        </p:nvGrpSpPr>
        <p:grpSpPr>
          <a:xfrm>
            <a:off x="8545375" y="4733471"/>
            <a:ext cx="192917" cy="192917"/>
            <a:chOff x="1846423" y="362300"/>
            <a:chExt cx="131213" cy="131213"/>
          </a:xfrm>
        </p:grpSpPr>
        <p:sp>
          <p:nvSpPr>
            <p:cNvPr id="874" name="Google Shape;874;p2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6" name="Google Shape;876;p24"/>
          <p:cNvGrpSpPr/>
          <p:nvPr/>
        </p:nvGrpSpPr>
        <p:grpSpPr>
          <a:xfrm>
            <a:off x="5288642" y="538604"/>
            <a:ext cx="192917" cy="192917"/>
            <a:chOff x="1846423" y="362300"/>
            <a:chExt cx="131213" cy="131213"/>
          </a:xfrm>
        </p:grpSpPr>
        <p:sp>
          <p:nvSpPr>
            <p:cNvPr id="877" name="Google Shape;877;p2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9" name="Google Shape;879;p24"/>
          <p:cNvGrpSpPr/>
          <p:nvPr/>
        </p:nvGrpSpPr>
        <p:grpSpPr>
          <a:xfrm>
            <a:off x="7792508" y="919538"/>
            <a:ext cx="192917" cy="192917"/>
            <a:chOff x="1846423" y="362300"/>
            <a:chExt cx="131213" cy="131213"/>
          </a:xfrm>
        </p:grpSpPr>
        <p:sp>
          <p:nvSpPr>
            <p:cNvPr id="880" name="Google Shape;880;p2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2" name="Google Shape;882;p24"/>
          <p:cNvGrpSpPr/>
          <p:nvPr/>
        </p:nvGrpSpPr>
        <p:grpSpPr>
          <a:xfrm>
            <a:off x="9915657" y="5487456"/>
            <a:ext cx="382884" cy="383841"/>
            <a:chOff x="623344" y="1024551"/>
            <a:chExt cx="260418" cy="261069"/>
          </a:xfrm>
        </p:grpSpPr>
        <p:sp>
          <p:nvSpPr>
            <p:cNvPr id="883" name="Google Shape;883;p2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5" name="Google Shape;885;p24"/>
          <p:cNvGrpSpPr/>
          <p:nvPr/>
        </p:nvGrpSpPr>
        <p:grpSpPr>
          <a:xfrm>
            <a:off x="10596837" y="635048"/>
            <a:ext cx="192900" cy="154411"/>
            <a:chOff x="1846423" y="362300"/>
            <a:chExt cx="131213" cy="131213"/>
          </a:xfrm>
        </p:grpSpPr>
        <p:sp>
          <p:nvSpPr>
            <p:cNvPr id="886" name="Google Shape;886;p2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8" name="Google Shape;888;p24"/>
          <p:cNvSpPr txBox="1">
            <a:spLocks noGrp="1"/>
          </p:cNvSpPr>
          <p:nvPr>
            <p:ph type="title"/>
          </p:nvPr>
        </p:nvSpPr>
        <p:spPr>
          <a:xfrm>
            <a:off x="6383867" y="2166000"/>
            <a:ext cx="4632800" cy="100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889" name="Google Shape;889;p24"/>
          <p:cNvSpPr txBox="1">
            <a:spLocks noGrp="1"/>
          </p:cNvSpPr>
          <p:nvPr>
            <p:ph type="subTitle" idx="1"/>
          </p:nvPr>
        </p:nvSpPr>
        <p:spPr>
          <a:xfrm>
            <a:off x="6383867" y="3173600"/>
            <a:ext cx="4632800" cy="17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extLst>
      <p:ext uri="{BB962C8B-B14F-4D97-AF65-F5344CB8AC3E}">
        <p14:creationId xmlns:p14="http://schemas.microsoft.com/office/powerpoint/2010/main" val="2119093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90"/>
        <p:cNvGrpSpPr/>
        <p:nvPr/>
      </p:nvGrpSpPr>
      <p:grpSpPr>
        <a:xfrm>
          <a:off x="0" y="0"/>
          <a:ext cx="0" cy="0"/>
          <a:chOff x="0" y="0"/>
          <a:chExt cx="0" cy="0"/>
        </a:xfrm>
      </p:grpSpPr>
      <p:grpSp>
        <p:nvGrpSpPr>
          <p:cNvPr id="891" name="Google Shape;891;p25"/>
          <p:cNvGrpSpPr/>
          <p:nvPr/>
        </p:nvGrpSpPr>
        <p:grpSpPr>
          <a:xfrm rot="-2700000" flipH="1">
            <a:off x="3143610" y="4196253"/>
            <a:ext cx="2271585" cy="1751903"/>
            <a:chOff x="6741832" y="3407978"/>
            <a:chExt cx="1544870" cy="1191442"/>
          </a:xfrm>
        </p:grpSpPr>
        <p:sp>
          <p:nvSpPr>
            <p:cNvPr id="892" name="Google Shape;892;p25"/>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5"/>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5"/>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5" name="Google Shape;895;p25"/>
          <p:cNvSpPr/>
          <p:nvPr/>
        </p:nvSpPr>
        <p:spPr>
          <a:xfrm>
            <a:off x="8735985" y="8154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96" name="Google Shape;896;p25"/>
          <p:cNvGrpSpPr/>
          <p:nvPr/>
        </p:nvGrpSpPr>
        <p:grpSpPr>
          <a:xfrm rot="2700000">
            <a:off x="984760" y="343253"/>
            <a:ext cx="2271585" cy="1751903"/>
            <a:chOff x="6741832" y="3407978"/>
            <a:chExt cx="1544870" cy="1191442"/>
          </a:xfrm>
        </p:grpSpPr>
        <p:sp>
          <p:nvSpPr>
            <p:cNvPr id="897" name="Google Shape;897;p25"/>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5"/>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5"/>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0" name="Google Shape;900;p25"/>
          <p:cNvGrpSpPr/>
          <p:nvPr/>
        </p:nvGrpSpPr>
        <p:grpSpPr>
          <a:xfrm>
            <a:off x="759523" y="5665222"/>
            <a:ext cx="382884" cy="383841"/>
            <a:chOff x="623344" y="1024551"/>
            <a:chExt cx="260418" cy="261069"/>
          </a:xfrm>
        </p:grpSpPr>
        <p:sp>
          <p:nvSpPr>
            <p:cNvPr id="901" name="Google Shape;901;p2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3" name="Google Shape;903;p25"/>
          <p:cNvGrpSpPr/>
          <p:nvPr/>
        </p:nvGrpSpPr>
        <p:grpSpPr>
          <a:xfrm>
            <a:off x="4252042" y="4151804"/>
            <a:ext cx="192917" cy="192917"/>
            <a:chOff x="1846423" y="362300"/>
            <a:chExt cx="131213" cy="131213"/>
          </a:xfrm>
        </p:grpSpPr>
        <p:sp>
          <p:nvSpPr>
            <p:cNvPr id="904" name="Google Shape;904;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6" name="Google Shape;906;p25"/>
          <p:cNvGrpSpPr/>
          <p:nvPr/>
        </p:nvGrpSpPr>
        <p:grpSpPr>
          <a:xfrm>
            <a:off x="6470208" y="6393538"/>
            <a:ext cx="192917" cy="192917"/>
            <a:chOff x="1846423" y="362300"/>
            <a:chExt cx="131213" cy="131213"/>
          </a:xfrm>
        </p:grpSpPr>
        <p:sp>
          <p:nvSpPr>
            <p:cNvPr id="907" name="Google Shape;907;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9" name="Google Shape;909;p25"/>
          <p:cNvGrpSpPr/>
          <p:nvPr/>
        </p:nvGrpSpPr>
        <p:grpSpPr>
          <a:xfrm>
            <a:off x="9831375" y="245438"/>
            <a:ext cx="192917" cy="192917"/>
            <a:chOff x="1846423" y="362300"/>
            <a:chExt cx="131213" cy="131213"/>
          </a:xfrm>
        </p:grpSpPr>
        <p:sp>
          <p:nvSpPr>
            <p:cNvPr id="910" name="Google Shape;910;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2" name="Google Shape;912;p25"/>
          <p:cNvGrpSpPr/>
          <p:nvPr/>
        </p:nvGrpSpPr>
        <p:grpSpPr>
          <a:xfrm>
            <a:off x="1217642" y="1878904"/>
            <a:ext cx="192917" cy="192917"/>
            <a:chOff x="1846423" y="362300"/>
            <a:chExt cx="131213" cy="131213"/>
          </a:xfrm>
        </p:grpSpPr>
        <p:sp>
          <p:nvSpPr>
            <p:cNvPr id="913" name="Google Shape;913;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5" name="Google Shape;915;p25"/>
          <p:cNvGrpSpPr/>
          <p:nvPr/>
        </p:nvGrpSpPr>
        <p:grpSpPr>
          <a:xfrm>
            <a:off x="3543075" y="245438"/>
            <a:ext cx="192917" cy="192917"/>
            <a:chOff x="1846423" y="362300"/>
            <a:chExt cx="131213" cy="131213"/>
          </a:xfrm>
        </p:grpSpPr>
        <p:sp>
          <p:nvSpPr>
            <p:cNvPr id="916" name="Google Shape;916;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8" name="Google Shape;918;p25"/>
          <p:cNvGrpSpPr/>
          <p:nvPr/>
        </p:nvGrpSpPr>
        <p:grpSpPr>
          <a:xfrm>
            <a:off x="5540375" y="2285304"/>
            <a:ext cx="192917" cy="192917"/>
            <a:chOff x="1846423" y="362300"/>
            <a:chExt cx="131213" cy="131213"/>
          </a:xfrm>
        </p:grpSpPr>
        <p:sp>
          <p:nvSpPr>
            <p:cNvPr id="919" name="Google Shape;919;p2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1" name="Google Shape;921;p25"/>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2" name="Google Shape;922;p25"/>
          <p:cNvSpPr txBox="1">
            <a:spLocks noGrp="1"/>
          </p:cNvSpPr>
          <p:nvPr>
            <p:ph type="subTitle" idx="1"/>
          </p:nvPr>
        </p:nvSpPr>
        <p:spPr>
          <a:xfrm>
            <a:off x="950967" y="2706200"/>
            <a:ext cx="4625200" cy="144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DCAE52"/>
              </a:buClr>
              <a:buSzPts val="1400"/>
              <a:buFont typeface="Montserrat"/>
              <a:buChar char="●"/>
              <a:defRPr sz="1867"/>
            </a:lvl1pPr>
            <a:lvl2pPr lvl="1" rtl="0">
              <a:spcBef>
                <a:spcPts val="1333"/>
              </a:spcBef>
              <a:spcAft>
                <a:spcPts val="0"/>
              </a:spcAft>
              <a:buClr>
                <a:srgbClr val="E9E2C9"/>
              </a:buClr>
              <a:buSzPts val="1400"/>
              <a:buFont typeface="Montserrat"/>
              <a:buChar char="○"/>
              <a:defRPr/>
            </a:lvl2pPr>
            <a:lvl3pPr lvl="2" rtl="0">
              <a:spcBef>
                <a:spcPts val="0"/>
              </a:spcBef>
              <a:spcAft>
                <a:spcPts val="0"/>
              </a:spcAft>
              <a:buClr>
                <a:srgbClr val="E9E2C9"/>
              </a:buClr>
              <a:buSzPts val="1400"/>
              <a:buFont typeface="Montserrat"/>
              <a:buChar char="■"/>
              <a:defRPr/>
            </a:lvl3pPr>
            <a:lvl4pPr lvl="3" rtl="0">
              <a:spcBef>
                <a:spcPts val="0"/>
              </a:spcBef>
              <a:spcAft>
                <a:spcPts val="0"/>
              </a:spcAft>
              <a:buClr>
                <a:srgbClr val="E9E2C9"/>
              </a:buClr>
              <a:buSzPts val="1400"/>
              <a:buFont typeface="Montserrat"/>
              <a:buChar char="●"/>
              <a:defRPr/>
            </a:lvl4pPr>
            <a:lvl5pPr lvl="4" rtl="0">
              <a:spcBef>
                <a:spcPts val="0"/>
              </a:spcBef>
              <a:spcAft>
                <a:spcPts val="0"/>
              </a:spcAft>
              <a:buClr>
                <a:srgbClr val="E9E2C9"/>
              </a:buClr>
              <a:buSzPts val="1400"/>
              <a:buFont typeface="Montserrat"/>
              <a:buChar char="○"/>
              <a:defRPr/>
            </a:lvl5pPr>
            <a:lvl6pPr lvl="5" rtl="0">
              <a:spcBef>
                <a:spcPts val="0"/>
              </a:spcBef>
              <a:spcAft>
                <a:spcPts val="0"/>
              </a:spcAft>
              <a:buClr>
                <a:srgbClr val="E9E2C9"/>
              </a:buClr>
              <a:buSzPts val="1400"/>
              <a:buFont typeface="Montserrat"/>
              <a:buChar char="■"/>
              <a:defRPr/>
            </a:lvl6pPr>
            <a:lvl7pPr lvl="6" rtl="0">
              <a:spcBef>
                <a:spcPts val="0"/>
              </a:spcBef>
              <a:spcAft>
                <a:spcPts val="0"/>
              </a:spcAft>
              <a:buClr>
                <a:srgbClr val="E9E2C9"/>
              </a:buClr>
              <a:buSzPts val="1400"/>
              <a:buFont typeface="Montserrat"/>
              <a:buChar char="●"/>
              <a:defRPr/>
            </a:lvl7pPr>
            <a:lvl8pPr lvl="7" rtl="0">
              <a:spcBef>
                <a:spcPts val="0"/>
              </a:spcBef>
              <a:spcAft>
                <a:spcPts val="0"/>
              </a:spcAft>
              <a:buClr>
                <a:srgbClr val="E9E2C9"/>
              </a:buClr>
              <a:buSzPts val="1400"/>
              <a:buFont typeface="Montserrat"/>
              <a:buChar char="○"/>
              <a:defRPr/>
            </a:lvl8pPr>
            <a:lvl9pPr lvl="8" rtl="0">
              <a:spcBef>
                <a:spcPts val="0"/>
              </a:spcBef>
              <a:spcAft>
                <a:spcPts val="0"/>
              </a:spcAft>
              <a:buClr>
                <a:srgbClr val="E9E2C9"/>
              </a:buClr>
              <a:buSzPts val="1400"/>
              <a:buFont typeface="Montserrat"/>
              <a:buChar char="■"/>
              <a:defRPr/>
            </a:lvl9pPr>
          </a:lstStyle>
          <a:p>
            <a:endParaRPr/>
          </a:p>
        </p:txBody>
      </p:sp>
    </p:spTree>
    <p:extLst>
      <p:ext uri="{BB962C8B-B14F-4D97-AF65-F5344CB8AC3E}">
        <p14:creationId xmlns:p14="http://schemas.microsoft.com/office/powerpoint/2010/main" val="1362200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23"/>
        <p:cNvGrpSpPr/>
        <p:nvPr/>
      </p:nvGrpSpPr>
      <p:grpSpPr>
        <a:xfrm>
          <a:off x="0" y="0"/>
          <a:ext cx="0" cy="0"/>
          <a:chOff x="0" y="0"/>
          <a:chExt cx="0" cy="0"/>
        </a:xfrm>
      </p:grpSpPr>
      <p:grpSp>
        <p:nvGrpSpPr>
          <p:cNvPr id="924" name="Google Shape;924;p26"/>
          <p:cNvGrpSpPr/>
          <p:nvPr/>
        </p:nvGrpSpPr>
        <p:grpSpPr>
          <a:xfrm flipH="1">
            <a:off x="9723643" y="747356"/>
            <a:ext cx="2385383" cy="1410741"/>
            <a:chOff x="2373608" y="486350"/>
            <a:chExt cx="1622415" cy="959514"/>
          </a:xfrm>
        </p:grpSpPr>
        <p:sp>
          <p:nvSpPr>
            <p:cNvPr id="925" name="Google Shape;925;p26"/>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26"/>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26"/>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26"/>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6"/>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0" name="Google Shape;930;p26"/>
          <p:cNvSpPr/>
          <p:nvPr/>
        </p:nvSpPr>
        <p:spPr>
          <a:xfrm>
            <a:off x="8661751" y="53007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1" name="Google Shape;931;p26"/>
          <p:cNvGrpSpPr/>
          <p:nvPr/>
        </p:nvGrpSpPr>
        <p:grpSpPr>
          <a:xfrm>
            <a:off x="11049590" y="5825189"/>
            <a:ext cx="382884" cy="383841"/>
            <a:chOff x="623344" y="1024551"/>
            <a:chExt cx="260418" cy="261069"/>
          </a:xfrm>
        </p:grpSpPr>
        <p:sp>
          <p:nvSpPr>
            <p:cNvPr id="932" name="Google Shape;932;p2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4" name="Google Shape;934;p26"/>
          <p:cNvGrpSpPr/>
          <p:nvPr/>
        </p:nvGrpSpPr>
        <p:grpSpPr>
          <a:xfrm>
            <a:off x="353142" y="5608020"/>
            <a:ext cx="192917" cy="192917"/>
            <a:chOff x="1846423" y="362300"/>
            <a:chExt cx="131213" cy="131213"/>
          </a:xfrm>
        </p:grpSpPr>
        <p:sp>
          <p:nvSpPr>
            <p:cNvPr id="935" name="Google Shape;935;p2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7" name="Google Shape;937;p26"/>
          <p:cNvGrpSpPr/>
          <p:nvPr/>
        </p:nvGrpSpPr>
        <p:grpSpPr>
          <a:xfrm>
            <a:off x="412475" y="1901871"/>
            <a:ext cx="192917" cy="192917"/>
            <a:chOff x="1846423" y="362300"/>
            <a:chExt cx="131213" cy="131213"/>
          </a:xfrm>
        </p:grpSpPr>
        <p:sp>
          <p:nvSpPr>
            <p:cNvPr id="938" name="Google Shape;938;p2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0" name="Google Shape;940;p26"/>
          <p:cNvGrpSpPr/>
          <p:nvPr/>
        </p:nvGrpSpPr>
        <p:grpSpPr>
          <a:xfrm>
            <a:off x="6615842" y="6209038"/>
            <a:ext cx="192917" cy="192917"/>
            <a:chOff x="1846423" y="362300"/>
            <a:chExt cx="131213" cy="131213"/>
          </a:xfrm>
        </p:grpSpPr>
        <p:sp>
          <p:nvSpPr>
            <p:cNvPr id="941" name="Google Shape;941;p2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3" name="Google Shape;943;p26"/>
          <p:cNvGrpSpPr/>
          <p:nvPr/>
        </p:nvGrpSpPr>
        <p:grpSpPr>
          <a:xfrm>
            <a:off x="6943441" y="4875738"/>
            <a:ext cx="192917" cy="192917"/>
            <a:chOff x="1846423" y="362300"/>
            <a:chExt cx="131213" cy="131213"/>
          </a:xfrm>
        </p:grpSpPr>
        <p:sp>
          <p:nvSpPr>
            <p:cNvPr id="944" name="Google Shape;944;p2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6" name="Google Shape;946;p26"/>
          <p:cNvGrpSpPr/>
          <p:nvPr/>
        </p:nvGrpSpPr>
        <p:grpSpPr>
          <a:xfrm>
            <a:off x="6329375" y="945954"/>
            <a:ext cx="192917" cy="192917"/>
            <a:chOff x="1846423" y="362300"/>
            <a:chExt cx="131213" cy="131213"/>
          </a:xfrm>
        </p:grpSpPr>
        <p:sp>
          <p:nvSpPr>
            <p:cNvPr id="947" name="Google Shape;947;p2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9" name="Google Shape;949;p26"/>
          <p:cNvGrpSpPr/>
          <p:nvPr/>
        </p:nvGrpSpPr>
        <p:grpSpPr>
          <a:xfrm>
            <a:off x="8399823" y="268289"/>
            <a:ext cx="382884" cy="383841"/>
            <a:chOff x="623344" y="1024551"/>
            <a:chExt cx="260418" cy="261069"/>
          </a:xfrm>
        </p:grpSpPr>
        <p:sp>
          <p:nvSpPr>
            <p:cNvPr id="950" name="Google Shape;950;p2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2" name="Google Shape;952;p26"/>
          <p:cNvSpPr txBox="1">
            <a:spLocks noGrp="1"/>
          </p:cNvSpPr>
          <p:nvPr>
            <p:ph type="title"/>
          </p:nvPr>
        </p:nvSpPr>
        <p:spPr>
          <a:xfrm>
            <a:off x="6391467" y="2306928"/>
            <a:ext cx="4625200" cy="12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53" name="Google Shape;953;p26"/>
          <p:cNvSpPr txBox="1">
            <a:spLocks noGrp="1"/>
          </p:cNvSpPr>
          <p:nvPr>
            <p:ph type="subTitle" idx="1"/>
          </p:nvPr>
        </p:nvSpPr>
        <p:spPr>
          <a:xfrm>
            <a:off x="6391467" y="3582229"/>
            <a:ext cx="4625200" cy="128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4" name="Google Shape;954;p26"/>
          <p:cNvSpPr/>
          <p:nvPr/>
        </p:nvSpPr>
        <p:spPr>
          <a:xfrm>
            <a:off x="368334" y="984801"/>
            <a:ext cx="6065657" cy="5062913"/>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4010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955"/>
        <p:cNvGrpSpPr/>
        <p:nvPr/>
      </p:nvGrpSpPr>
      <p:grpSpPr>
        <a:xfrm>
          <a:off x="0" y="0"/>
          <a:ext cx="0" cy="0"/>
          <a:chOff x="0" y="0"/>
          <a:chExt cx="0" cy="0"/>
        </a:xfrm>
      </p:grpSpPr>
      <p:sp>
        <p:nvSpPr>
          <p:cNvPr id="956" name="Google Shape;956;p27"/>
          <p:cNvSpPr/>
          <p:nvPr/>
        </p:nvSpPr>
        <p:spPr>
          <a:xfrm>
            <a:off x="2405415" y="649267"/>
            <a:ext cx="7381167" cy="5559485"/>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57" name="Google Shape;957;p27"/>
          <p:cNvGrpSpPr/>
          <p:nvPr/>
        </p:nvGrpSpPr>
        <p:grpSpPr>
          <a:xfrm rot="5400000" flipH="1">
            <a:off x="10404108" y="589424"/>
            <a:ext cx="1992109" cy="1178155"/>
            <a:chOff x="2373608" y="486350"/>
            <a:chExt cx="1622415" cy="959514"/>
          </a:xfrm>
        </p:grpSpPr>
        <p:sp>
          <p:nvSpPr>
            <p:cNvPr id="958" name="Google Shape;958;p27"/>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7"/>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7"/>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7"/>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7"/>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3" name="Google Shape;963;p27"/>
          <p:cNvSpPr/>
          <p:nvPr/>
        </p:nvSpPr>
        <p:spPr>
          <a:xfrm>
            <a:off x="10306118" y="5735078"/>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4" name="Google Shape;964;p27"/>
          <p:cNvGrpSpPr/>
          <p:nvPr/>
        </p:nvGrpSpPr>
        <p:grpSpPr>
          <a:xfrm>
            <a:off x="11475190" y="5351222"/>
            <a:ext cx="382884" cy="383841"/>
            <a:chOff x="623344" y="1024551"/>
            <a:chExt cx="260418" cy="261069"/>
          </a:xfrm>
        </p:grpSpPr>
        <p:sp>
          <p:nvSpPr>
            <p:cNvPr id="965" name="Google Shape;965;p2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7" name="Google Shape;967;p27"/>
          <p:cNvGrpSpPr/>
          <p:nvPr/>
        </p:nvGrpSpPr>
        <p:grpSpPr>
          <a:xfrm>
            <a:off x="1619475" y="5158320"/>
            <a:ext cx="192917" cy="192917"/>
            <a:chOff x="1846423" y="362300"/>
            <a:chExt cx="131213" cy="131213"/>
          </a:xfrm>
        </p:grpSpPr>
        <p:sp>
          <p:nvSpPr>
            <p:cNvPr id="968" name="Google Shape;968;p2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2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0" name="Google Shape;970;p27"/>
          <p:cNvGrpSpPr/>
          <p:nvPr/>
        </p:nvGrpSpPr>
        <p:grpSpPr>
          <a:xfrm>
            <a:off x="412475" y="1901871"/>
            <a:ext cx="192917" cy="192917"/>
            <a:chOff x="1846423" y="362300"/>
            <a:chExt cx="131213" cy="131213"/>
          </a:xfrm>
        </p:grpSpPr>
        <p:sp>
          <p:nvSpPr>
            <p:cNvPr id="971" name="Google Shape;971;p2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2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3" name="Google Shape;973;p27"/>
          <p:cNvGrpSpPr/>
          <p:nvPr/>
        </p:nvGrpSpPr>
        <p:grpSpPr>
          <a:xfrm>
            <a:off x="6644875" y="6460538"/>
            <a:ext cx="192917" cy="192917"/>
            <a:chOff x="1846423" y="362300"/>
            <a:chExt cx="131213" cy="131213"/>
          </a:xfrm>
        </p:grpSpPr>
        <p:sp>
          <p:nvSpPr>
            <p:cNvPr id="974" name="Google Shape;974;p2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2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6" name="Google Shape;976;p27"/>
          <p:cNvGrpSpPr/>
          <p:nvPr/>
        </p:nvGrpSpPr>
        <p:grpSpPr>
          <a:xfrm>
            <a:off x="6247008" y="182438"/>
            <a:ext cx="192917" cy="192917"/>
            <a:chOff x="1846423" y="362300"/>
            <a:chExt cx="131213" cy="131213"/>
          </a:xfrm>
        </p:grpSpPr>
        <p:sp>
          <p:nvSpPr>
            <p:cNvPr id="977" name="Google Shape;977;p2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2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9" name="Google Shape;979;p27"/>
          <p:cNvGrpSpPr/>
          <p:nvPr/>
        </p:nvGrpSpPr>
        <p:grpSpPr>
          <a:xfrm>
            <a:off x="10811108" y="336554"/>
            <a:ext cx="192917" cy="192917"/>
            <a:chOff x="1846423" y="362300"/>
            <a:chExt cx="131213" cy="131213"/>
          </a:xfrm>
        </p:grpSpPr>
        <p:sp>
          <p:nvSpPr>
            <p:cNvPr id="980" name="Google Shape;980;p2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2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2" name="Google Shape;982;p27"/>
          <p:cNvGrpSpPr/>
          <p:nvPr/>
        </p:nvGrpSpPr>
        <p:grpSpPr>
          <a:xfrm>
            <a:off x="3602157" y="570072"/>
            <a:ext cx="382884" cy="383841"/>
            <a:chOff x="623344" y="1024551"/>
            <a:chExt cx="260418" cy="261069"/>
          </a:xfrm>
        </p:grpSpPr>
        <p:sp>
          <p:nvSpPr>
            <p:cNvPr id="983" name="Google Shape;983;p2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2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85" name="Google Shape;985;p27"/>
          <p:cNvSpPr/>
          <p:nvPr/>
        </p:nvSpPr>
        <p:spPr>
          <a:xfrm>
            <a:off x="412451" y="44969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6" name="Google Shape;986;p27"/>
          <p:cNvGrpSpPr/>
          <p:nvPr/>
        </p:nvGrpSpPr>
        <p:grpSpPr>
          <a:xfrm>
            <a:off x="412457" y="5899905"/>
            <a:ext cx="382884" cy="383841"/>
            <a:chOff x="623344" y="1024551"/>
            <a:chExt cx="260418" cy="261069"/>
          </a:xfrm>
        </p:grpSpPr>
        <p:sp>
          <p:nvSpPr>
            <p:cNvPr id="987" name="Google Shape;987;p2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2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89" name="Google Shape;989;p27"/>
          <p:cNvSpPr txBox="1">
            <a:spLocks noGrp="1"/>
          </p:cNvSpPr>
          <p:nvPr>
            <p:ph type="title"/>
          </p:nvPr>
        </p:nvSpPr>
        <p:spPr>
          <a:xfrm>
            <a:off x="3692767" y="2143033"/>
            <a:ext cx="4782000" cy="67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90" name="Google Shape;990;p27"/>
          <p:cNvSpPr txBox="1">
            <a:spLocks noGrp="1"/>
          </p:cNvSpPr>
          <p:nvPr>
            <p:ph type="subTitle" idx="1"/>
          </p:nvPr>
        </p:nvSpPr>
        <p:spPr>
          <a:xfrm>
            <a:off x="3692767" y="2807768"/>
            <a:ext cx="4782000" cy="19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475468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991"/>
        <p:cNvGrpSpPr/>
        <p:nvPr/>
      </p:nvGrpSpPr>
      <p:grpSpPr>
        <a:xfrm>
          <a:off x="0" y="0"/>
          <a:ext cx="0" cy="0"/>
          <a:chOff x="0" y="0"/>
          <a:chExt cx="0" cy="0"/>
        </a:xfrm>
      </p:grpSpPr>
      <p:sp>
        <p:nvSpPr>
          <p:cNvPr id="992" name="Google Shape;992;p28"/>
          <p:cNvSpPr/>
          <p:nvPr/>
        </p:nvSpPr>
        <p:spPr>
          <a:xfrm rot="4499963">
            <a:off x="-3086617" y="-1712816"/>
            <a:ext cx="7381041" cy="5559607"/>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3" name="Google Shape;993;p28"/>
          <p:cNvSpPr/>
          <p:nvPr/>
        </p:nvSpPr>
        <p:spPr>
          <a:xfrm rot="-900056">
            <a:off x="7976719" y="3957835"/>
            <a:ext cx="5861695" cy="3638468"/>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94" name="Google Shape;994;p28"/>
          <p:cNvGrpSpPr/>
          <p:nvPr/>
        </p:nvGrpSpPr>
        <p:grpSpPr>
          <a:xfrm rot="10800000" flipH="1">
            <a:off x="244008" y="5502757"/>
            <a:ext cx="1992109" cy="1178155"/>
            <a:chOff x="2373608" y="486350"/>
            <a:chExt cx="1622415" cy="959514"/>
          </a:xfrm>
        </p:grpSpPr>
        <p:sp>
          <p:nvSpPr>
            <p:cNvPr id="995" name="Google Shape;995;p28"/>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8"/>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8"/>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8"/>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8"/>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00" name="Google Shape;1000;p28"/>
          <p:cNvSpPr/>
          <p:nvPr/>
        </p:nvSpPr>
        <p:spPr>
          <a:xfrm>
            <a:off x="5680018" y="58733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1" name="Google Shape;1001;p28"/>
          <p:cNvGrpSpPr/>
          <p:nvPr/>
        </p:nvGrpSpPr>
        <p:grpSpPr>
          <a:xfrm>
            <a:off x="10996190" y="1534122"/>
            <a:ext cx="382884" cy="383841"/>
            <a:chOff x="623344" y="1024551"/>
            <a:chExt cx="260418" cy="261069"/>
          </a:xfrm>
        </p:grpSpPr>
        <p:sp>
          <p:nvSpPr>
            <p:cNvPr id="1002" name="Google Shape;1002;p2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4" name="Google Shape;1004;p28"/>
          <p:cNvGrpSpPr/>
          <p:nvPr/>
        </p:nvGrpSpPr>
        <p:grpSpPr>
          <a:xfrm>
            <a:off x="11719308" y="3441520"/>
            <a:ext cx="192917" cy="192917"/>
            <a:chOff x="1846423" y="362300"/>
            <a:chExt cx="131213" cy="131213"/>
          </a:xfrm>
        </p:grpSpPr>
        <p:sp>
          <p:nvSpPr>
            <p:cNvPr id="1005" name="Google Shape;1005;p2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7" name="Google Shape;1007;p28"/>
          <p:cNvGrpSpPr/>
          <p:nvPr/>
        </p:nvGrpSpPr>
        <p:grpSpPr>
          <a:xfrm>
            <a:off x="704708" y="5004538"/>
            <a:ext cx="192917" cy="192917"/>
            <a:chOff x="1846423" y="362300"/>
            <a:chExt cx="131213" cy="131213"/>
          </a:xfrm>
        </p:grpSpPr>
        <p:sp>
          <p:nvSpPr>
            <p:cNvPr id="1008" name="Google Shape;1008;p2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2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0" name="Google Shape;1010;p28"/>
          <p:cNvGrpSpPr/>
          <p:nvPr/>
        </p:nvGrpSpPr>
        <p:grpSpPr>
          <a:xfrm>
            <a:off x="7717242" y="336554"/>
            <a:ext cx="192917" cy="192917"/>
            <a:chOff x="1846423" y="362300"/>
            <a:chExt cx="131213" cy="131213"/>
          </a:xfrm>
        </p:grpSpPr>
        <p:sp>
          <p:nvSpPr>
            <p:cNvPr id="1011" name="Google Shape;1011;p2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3" name="Google Shape;1013;p28"/>
          <p:cNvGrpSpPr/>
          <p:nvPr/>
        </p:nvGrpSpPr>
        <p:grpSpPr>
          <a:xfrm>
            <a:off x="10811108" y="336554"/>
            <a:ext cx="192917" cy="192917"/>
            <a:chOff x="1846423" y="362300"/>
            <a:chExt cx="131213" cy="131213"/>
          </a:xfrm>
        </p:grpSpPr>
        <p:sp>
          <p:nvSpPr>
            <p:cNvPr id="1014" name="Google Shape;1014;p2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6" name="Google Shape;1016;p28"/>
          <p:cNvGrpSpPr/>
          <p:nvPr/>
        </p:nvGrpSpPr>
        <p:grpSpPr>
          <a:xfrm>
            <a:off x="3602157" y="163672"/>
            <a:ext cx="382884" cy="383841"/>
            <a:chOff x="623344" y="1024551"/>
            <a:chExt cx="260418" cy="261069"/>
          </a:xfrm>
        </p:grpSpPr>
        <p:sp>
          <p:nvSpPr>
            <p:cNvPr id="1017" name="Google Shape;1017;p2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9" name="Google Shape;1019;p28"/>
          <p:cNvSpPr/>
          <p:nvPr/>
        </p:nvSpPr>
        <p:spPr>
          <a:xfrm>
            <a:off x="11187618" y="3582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0" name="Google Shape;1020;p28"/>
          <p:cNvGrpSpPr/>
          <p:nvPr/>
        </p:nvGrpSpPr>
        <p:grpSpPr>
          <a:xfrm>
            <a:off x="3861323" y="6311838"/>
            <a:ext cx="382884" cy="383841"/>
            <a:chOff x="623344" y="1024551"/>
            <a:chExt cx="260418" cy="261069"/>
          </a:xfrm>
        </p:grpSpPr>
        <p:sp>
          <p:nvSpPr>
            <p:cNvPr id="1021" name="Google Shape;1021;p2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3" name="Google Shape;1023;p28"/>
          <p:cNvGrpSpPr/>
          <p:nvPr/>
        </p:nvGrpSpPr>
        <p:grpSpPr>
          <a:xfrm>
            <a:off x="6644875" y="6460538"/>
            <a:ext cx="192917" cy="192917"/>
            <a:chOff x="1846423" y="362300"/>
            <a:chExt cx="131213" cy="131213"/>
          </a:xfrm>
        </p:grpSpPr>
        <p:sp>
          <p:nvSpPr>
            <p:cNvPr id="1024" name="Google Shape;1024;p2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2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6" name="Google Shape;1026;p28"/>
          <p:cNvSpPr txBox="1">
            <a:spLocks noGrp="1"/>
          </p:cNvSpPr>
          <p:nvPr>
            <p:ph type="subTitle" idx="1"/>
          </p:nvPr>
        </p:nvSpPr>
        <p:spPr>
          <a:xfrm>
            <a:off x="3771633" y="2029867"/>
            <a:ext cx="7416000" cy="363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7" name="Google Shape;1027;p28"/>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550306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1028"/>
        <p:cNvGrpSpPr/>
        <p:nvPr/>
      </p:nvGrpSpPr>
      <p:grpSpPr>
        <a:xfrm>
          <a:off x="0" y="0"/>
          <a:ext cx="0" cy="0"/>
          <a:chOff x="0" y="0"/>
          <a:chExt cx="0" cy="0"/>
        </a:xfrm>
      </p:grpSpPr>
      <p:sp>
        <p:nvSpPr>
          <p:cNvPr id="1029" name="Google Shape;1029;p29"/>
          <p:cNvSpPr/>
          <p:nvPr/>
        </p:nvSpPr>
        <p:spPr>
          <a:xfrm rot="10800000">
            <a:off x="-103621" y="-91783"/>
            <a:ext cx="7020088" cy="5055684"/>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30" name="Google Shape;1030;p29"/>
          <p:cNvGrpSpPr/>
          <p:nvPr/>
        </p:nvGrpSpPr>
        <p:grpSpPr>
          <a:xfrm flipH="1">
            <a:off x="9666277" y="106140"/>
            <a:ext cx="2385383" cy="1410741"/>
            <a:chOff x="2373608" y="486350"/>
            <a:chExt cx="1622415" cy="959514"/>
          </a:xfrm>
        </p:grpSpPr>
        <p:sp>
          <p:nvSpPr>
            <p:cNvPr id="1031" name="Google Shape;1031;p29"/>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9"/>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9"/>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29"/>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29"/>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6" name="Google Shape;1036;p29"/>
          <p:cNvGrpSpPr/>
          <p:nvPr/>
        </p:nvGrpSpPr>
        <p:grpSpPr>
          <a:xfrm rot="-2700000" flipH="1">
            <a:off x="334344" y="5397451"/>
            <a:ext cx="1672083" cy="1289552"/>
            <a:chOff x="6741832" y="3407978"/>
            <a:chExt cx="1544870" cy="1191442"/>
          </a:xfrm>
        </p:grpSpPr>
        <p:sp>
          <p:nvSpPr>
            <p:cNvPr id="1037" name="Google Shape;1037;p2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0" name="Google Shape;1040;p29"/>
          <p:cNvSpPr/>
          <p:nvPr/>
        </p:nvSpPr>
        <p:spPr>
          <a:xfrm>
            <a:off x="7192745" y="192471"/>
            <a:ext cx="506860" cy="506944"/>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41" name="Google Shape;1041;p29"/>
          <p:cNvGrpSpPr/>
          <p:nvPr/>
        </p:nvGrpSpPr>
        <p:grpSpPr>
          <a:xfrm>
            <a:off x="4852290" y="6260405"/>
            <a:ext cx="382884" cy="383841"/>
            <a:chOff x="623344" y="1024551"/>
            <a:chExt cx="260418" cy="261069"/>
          </a:xfrm>
        </p:grpSpPr>
        <p:sp>
          <p:nvSpPr>
            <p:cNvPr id="1042" name="Google Shape;1042;p2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4" name="Google Shape;1044;p29"/>
          <p:cNvGrpSpPr/>
          <p:nvPr/>
        </p:nvGrpSpPr>
        <p:grpSpPr>
          <a:xfrm>
            <a:off x="9008742" y="453271"/>
            <a:ext cx="192917" cy="192917"/>
            <a:chOff x="1846423" y="362300"/>
            <a:chExt cx="131213" cy="131213"/>
          </a:xfrm>
        </p:grpSpPr>
        <p:sp>
          <p:nvSpPr>
            <p:cNvPr id="1045" name="Google Shape;1045;p2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7" name="Google Shape;1047;p29"/>
          <p:cNvGrpSpPr/>
          <p:nvPr/>
        </p:nvGrpSpPr>
        <p:grpSpPr>
          <a:xfrm>
            <a:off x="594042" y="5285004"/>
            <a:ext cx="192917" cy="192917"/>
            <a:chOff x="1846423" y="362300"/>
            <a:chExt cx="131213" cy="131213"/>
          </a:xfrm>
        </p:grpSpPr>
        <p:sp>
          <p:nvSpPr>
            <p:cNvPr id="1048" name="Google Shape;1048;p2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2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0" name="Google Shape;1050;p29"/>
          <p:cNvGrpSpPr/>
          <p:nvPr/>
        </p:nvGrpSpPr>
        <p:grpSpPr>
          <a:xfrm>
            <a:off x="6831075" y="5995354"/>
            <a:ext cx="192917" cy="192917"/>
            <a:chOff x="1846423" y="362300"/>
            <a:chExt cx="131213" cy="131213"/>
          </a:xfrm>
        </p:grpSpPr>
        <p:sp>
          <p:nvSpPr>
            <p:cNvPr id="1051" name="Google Shape;1051;p2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2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3" name="Google Shape;1053;p29"/>
          <p:cNvGrpSpPr/>
          <p:nvPr/>
        </p:nvGrpSpPr>
        <p:grpSpPr>
          <a:xfrm>
            <a:off x="11500408" y="1973071"/>
            <a:ext cx="192917" cy="192917"/>
            <a:chOff x="1846423" y="362300"/>
            <a:chExt cx="131213" cy="131213"/>
          </a:xfrm>
        </p:grpSpPr>
        <p:sp>
          <p:nvSpPr>
            <p:cNvPr id="1054" name="Google Shape;1054;p2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2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6" name="Google Shape;1056;p29"/>
          <p:cNvSpPr txBox="1">
            <a:spLocks noGrp="1"/>
          </p:cNvSpPr>
          <p:nvPr>
            <p:ph type="title"/>
          </p:nvPr>
        </p:nvSpPr>
        <p:spPr>
          <a:xfrm>
            <a:off x="1250667" y="2065233"/>
            <a:ext cx="4146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057" name="Google Shape;1057;p29"/>
          <p:cNvSpPr txBox="1">
            <a:spLocks noGrp="1"/>
          </p:cNvSpPr>
          <p:nvPr>
            <p:ph type="subTitle" idx="1"/>
          </p:nvPr>
        </p:nvSpPr>
        <p:spPr>
          <a:xfrm>
            <a:off x="1250667" y="3066567"/>
            <a:ext cx="4146000" cy="137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8" name="Google Shape;1058;p29"/>
          <p:cNvSpPr/>
          <p:nvPr/>
        </p:nvSpPr>
        <p:spPr>
          <a:xfrm flipH="1">
            <a:off x="9326541" y="4073900"/>
            <a:ext cx="4677927" cy="2855419"/>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69289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59"/>
        <p:cNvGrpSpPr/>
        <p:nvPr/>
      </p:nvGrpSpPr>
      <p:grpSpPr>
        <a:xfrm>
          <a:off x="0" y="0"/>
          <a:ext cx="0" cy="0"/>
          <a:chOff x="0" y="0"/>
          <a:chExt cx="0" cy="0"/>
        </a:xfrm>
      </p:grpSpPr>
      <p:grpSp>
        <p:nvGrpSpPr>
          <p:cNvPr id="1060" name="Google Shape;1060;p30"/>
          <p:cNvGrpSpPr/>
          <p:nvPr/>
        </p:nvGrpSpPr>
        <p:grpSpPr>
          <a:xfrm>
            <a:off x="-406413" y="1378709"/>
            <a:ext cx="7962465" cy="4175971"/>
            <a:chOff x="2745650" y="2393625"/>
            <a:chExt cx="2184450" cy="1145650"/>
          </a:xfrm>
        </p:grpSpPr>
        <p:sp>
          <p:nvSpPr>
            <p:cNvPr id="1061" name="Google Shape;1061;p30"/>
            <p:cNvSpPr/>
            <p:nvPr/>
          </p:nvSpPr>
          <p:spPr>
            <a:xfrm>
              <a:off x="2745650" y="2393625"/>
              <a:ext cx="2184450" cy="1145650"/>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30"/>
            <p:cNvSpPr/>
            <p:nvPr/>
          </p:nvSpPr>
          <p:spPr>
            <a:xfrm>
              <a:off x="2998275" y="2774200"/>
              <a:ext cx="1397525" cy="765075"/>
            </a:xfrm>
            <a:custGeom>
              <a:avLst/>
              <a:gdLst/>
              <a:ahLst/>
              <a:cxnLst/>
              <a:rect l="l" t="t" r="r" b="b"/>
              <a:pathLst>
                <a:path w="55901" h="30603" extrusionOk="0">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30"/>
            <p:cNvSpPr/>
            <p:nvPr/>
          </p:nvSpPr>
          <p:spPr>
            <a:xfrm>
              <a:off x="2931900" y="2897275"/>
              <a:ext cx="52950" cy="359025"/>
            </a:xfrm>
            <a:custGeom>
              <a:avLst/>
              <a:gdLst/>
              <a:ahLst/>
              <a:cxnLst/>
              <a:rect l="l" t="t" r="r" b="b"/>
              <a:pathLst>
                <a:path w="2118" h="14361" extrusionOk="0">
                  <a:moveTo>
                    <a:pt x="1781" y="1"/>
                  </a:moveTo>
                  <a:cubicBezTo>
                    <a:pt x="1683" y="1"/>
                    <a:pt x="1502" y="508"/>
                    <a:pt x="1191" y="1784"/>
                  </a:cubicBezTo>
                  <a:cubicBezTo>
                    <a:pt x="1" y="6665"/>
                    <a:pt x="1191" y="12892"/>
                    <a:pt x="1191" y="12892"/>
                  </a:cubicBezTo>
                  <a:cubicBezTo>
                    <a:pt x="1455" y="13931"/>
                    <a:pt x="1627" y="14360"/>
                    <a:pt x="1736" y="14360"/>
                  </a:cubicBezTo>
                  <a:cubicBezTo>
                    <a:pt x="2118" y="14360"/>
                    <a:pt x="1707" y="9048"/>
                    <a:pt x="1679" y="6249"/>
                  </a:cubicBezTo>
                  <a:cubicBezTo>
                    <a:pt x="1671" y="4050"/>
                    <a:pt x="2058" y="1"/>
                    <a:pt x="1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30"/>
            <p:cNvSpPr/>
            <p:nvPr/>
          </p:nvSpPr>
          <p:spPr>
            <a:xfrm>
              <a:off x="2976375" y="2814100"/>
              <a:ext cx="18400" cy="56825"/>
            </a:xfrm>
            <a:custGeom>
              <a:avLst/>
              <a:gdLst/>
              <a:ahLst/>
              <a:cxnLst/>
              <a:rect l="l" t="t" r="r" b="b"/>
              <a:pathLst>
                <a:path w="736" h="2273" extrusionOk="0">
                  <a:moveTo>
                    <a:pt x="478" y="0"/>
                  </a:moveTo>
                  <a:cubicBezTo>
                    <a:pt x="455" y="0"/>
                    <a:pt x="430" y="12"/>
                    <a:pt x="400" y="39"/>
                  </a:cubicBezTo>
                  <a:cubicBezTo>
                    <a:pt x="19" y="360"/>
                    <a:pt x="8" y="1849"/>
                    <a:pt x="8" y="1849"/>
                  </a:cubicBezTo>
                  <a:cubicBezTo>
                    <a:pt x="1" y="2114"/>
                    <a:pt x="67" y="2272"/>
                    <a:pt x="164" y="2272"/>
                  </a:cubicBezTo>
                  <a:cubicBezTo>
                    <a:pt x="233" y="2272"/>
                    <a:pt x="317" y="2193"/>
                    <a:pt x="400" y="2015"/>
                  </a:cubicBezTo>
                  <a:cubicBezTo>
                    <a:pt x="543" y="1654"/>
                    <a:pt x="736" y="0"/>
                    <a:pt x="4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5" name="Google Shape;1065;p30"/>
          <p:cNvGrpSpPr/>
          <p:nvPr/>
        </p:nvGrpSpPr>
        <p:grpSpPr>
          <a:xfrm rot="2700000">
            <a:off x="7758344" y="4978486"/>
            <a:ext cx="2271585" cy="1751903"/>
            <a:chOff x="6741832" y="3407978"/>
            <a:chExt cx="1544870" cy="1191442"/>
          </a:xfrm>
        </p:grpSpPr>
        <p:sp>
          <p:nvSpPr>
            <p:cNvPr id="1066" name="Google Shape;1066;p30"/>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30"/>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30"/>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9" name="Google Shape;1069;p30"/>
          <p:cNvGrpSpPr/>
          <p:nvPr/>
        </p:nvGrpSpPr>
        <p:grpSpPr>
          <a:xfrm rot="-10228161">
            <a:off x="4018807" y="56999"/>
            <a:ext cx="2271623" cy="1751932"/>
            <a:chOff x="6741832" y="3407978"/>
            <a:chExt cx="1544870" cy="1191442"/>
          </a:xfrm>
        </p:grpSpPr>
        <p:sp>
          <p:nvSpPr>
            <p:cNvPr id="1070" name="Google Shape;1070;p30"/>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30"/>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30"/>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3" name="Google Shape;1073;p30"/>
          <p:cNvSpPr/>
          <p:nvPr/>
        </p:nvSpPr>
        <p:spPr>
          <a:xfrm>
            <a:off x="10971351" y="3277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74" name="Google Shape;1074;p30"/>
          <p:cNvGrpSpPr/>
          <p:nvPr/>
        </p:nvGrpSpPr>
        <p:grpSpPr>
          <a:xfrm>
            <a:off x="7408223" y="1808522"/>
            <a:ext cx="382884" cy="383841"/>
            <a:chOff x="623344" y="1024551"/>
            <a:chExt cx="260418" cy="261069"/>
          </a:xfrm>
        </p:grpSpPr>
        <p:sp>
          <p:nvSpPr>
            <p:cNvPr id="1075" name="Google Shape;1075;p3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3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7" name="Google Shape;1077;p30"/>
          <p:cNvGrpSpPr/>
          <p:nvPr/>
        </p:nvGrpSpPr>
        <p:grpSpPr>
          <a:xfrm>
            <a:off x="3255841" y="412838"/>
            <a:ext cx="192917" cy="192917"/>
            <a:chOff x="1846423" y="362300"/>
            <a:chExt cx="131213" cy="131213"/>
          </a:xfrm>
        </p:grpSpPr>
        <p:sp>
          <p:nvSpPr>
            <p:cNvPr id="1078" name="Google Shape;1078;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0" name="Google Shape;1080;p30"/>
          <p:cNvGrpSpPr/>
          <p:nvPr/>
        </p:nvGrpSpPr>
        <p:grpSpPr>
          <a:xfrm>
            <a:off x="8797691" y="823071"/>
            <a:ext cx="192917" cy="192917"/>
            <a:chOff x="1846423" y="362300"/>
            <a:chExt cx="131213" cy="131213"/>
          </a:xfrm>
        </p:grpSpPr>
        <p:sp>
          <p:nvSpPr>
            <p:cNvPr id="1081" name="Google Shape;1081;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3" name="Google Shape;1083;p30"/>
          <p:cNvGrpSpPr/>
          <p:nvPr/>
        </p:nvGrpSpPr>
        <p:grpSpPr>
          <a:xfrm>
            <a:off x="2646242" y="6335771"/>
            <a:ext cx="192917" cy="192917"/>
            <a:chOff x="1846423" y="362300"/>
            <a:chExt cx="131213" cy="131213"/>
          </a:xfrm>
        </p:grpSpPr>
        <p:sp>
          <p:nvSpPr>
            <p:cNvPr id="1084" name="Google Shape;1084;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6" name="Google Shape;1086;p30"/>
          <p:cNvGrpSpPr/>
          <p:nvPr/>
        </p:nvGrpSpPr>
        <p:grpSpPr>
          <a:xfrm>
            <a:off x="1956508" y="1219204"/>
            <a:ext cx="192917" cy="192917"/>
            <a:chOff x="1846423" y="362300"/>
            <a:chExt cx="131213" cy="131213"/>
          </a:xfrm>
        </p:grpSpPr>
        <p:sp>
          <p:nvSpPr>
            <p:cNvPr id="1087" name="Google Shape;1087;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9" name="Google Shape;1089;p30"/>
          <p:cNvGrpSpPr/>
          <p:nvPr/>
        </p:nvGrpSpPr>
        <p:grpSpPr>
          <a:xfrm>
            <a:off x="5553757" y="5748722"/>
            <a:ext cx="382884" cy="383841"/>
            <a:chOff x="623344" y="1024551"/>
            <a:chExt cx="260418" cy="261069"/>
          </a:xfrm>
        </p:grpSpPr>
        <p:sp>
          <p:nvSpPr>
            <p:cNvPr id="1090" name="Google Shape;1090;p3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3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2" name="Google Shape;1092;p30"/>
          <p:cNvGrpSpPr/>
          <p:nvPr/>
        </p:nvGrpSpPr>
        <p:grpSpPr>
          <a:xfrm>
            <a:off x="10815558" y="5492238"/>
            <a:ext cx="192917" cy="192917"/>
            <a:chOff x="1846423" y="362300"/>
            <a:chExt cx="131213" cy="131213"/>
          </a:xfrm>
        </p:grpSpPr>
        <p:sp>
          <p:nvSpPr>
            <p:cNvPr id="1093" name="Google Shape;1093;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5" name="Google Shape;1095;p30"/>
          <p:cNvGrpSpPr/>
          <p:nvPr/>
        </p:nvGrpSpPr>
        <p:grpSpPr>
          <a:xfrm>
            <a:off x="11537224" y="3370220"/>
            <a:ext cx="192917" cy="192917"/>
            <a:chOff x="1846423" y="362300"/>
            <a:chExt cx="131213" cy="131213"/>
          </a:xfrm>
        </p:grpSpPr>
        <p:sp>
          <p:nvSpPr>
            <p:cNvPr id="1096" name="Google Shape;1096;p3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3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8" name="Google Shape;1098;p30"/>
          <p:cNvSpPr txBox="1">
            <a:spLocks noGrp="1"/>
          </p:cNvSpPr>
          <p:nvPr>
            <p:ph type="title"/>
          </p:nvPr>
        </p:nvSpPr>
        <p:spPr>
          <a:xfrm>
            <a:off x="4264867" y="2494200"/>
            <a:ext cx="6752000" cy="179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533"/>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099" name="Google Shape;1099;p30"/>
          <p:cNvSpPr txBox="1">
            <a:spLocks noGrp="1"/>
          </p:cNvSpPr>
          <p:nvPr>
            <p:ph type="title" idx="2" hasCustomPrompt="1"/>
          </p:nvPr>
        </p:nvSpPr>
        <p:spPr>
          <a:xfrm>
            <a:off x="9245467" y="1505047"/>
            <a:ext cx="17712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933">
                <a:solidFill>
                  <a:schemeClr val="accent2"/>
                </a:solidFill>
                <a:latin typeface="Archivo Black"/>
                <a:ea typeface="Archivo Black"/>
                <a:cs typeface="Archivo Black"/>
                <a:sym typeface="Archivo Black"/>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1100" name="Google Shape;1100;p30"/>
          <p:cNvSpPr txBox="1">
            <a:spLocks noGrp="1"/>
          </p:cNvSpPr>
          <p:nvPr>
            <p:ph type="subTitle" idx="1"/>
          </p:nvPr>
        </p:nvSpPr>
        <p:spPr>
          <a:xfrm>
            <a:off x="7082267" y="4471288"/>
            <a:ext cx="3934400" cy="111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extLst>
      <p:ext uri="{BB962C8B-B14F-4D97-AF65-F5344CB8AC3E}">
        <p14:creationId xmlns:p14="http://schemas.microsoft.com/office/powerpoint/2010/main" val="218633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7"/>
        <p:cNvGrpSpPr/>
        <p:nvPr/>
      </p:nvGrpSpPr>
      <p:grpSpPr>
        <a:xfrm>
          <a:off x="0" y="0"/>
          <a:ext cx="0" cy="0"/>
          <a:chOff x="0" y="0"/>
          <a:chExt cx="0" cy="0"/>
        </a:xfrm>
      </p:grpSpPr>
      <p:grpSp>
        <p:nvGrpSpPr>
          <p:cNvPr id="88" name="Google Shape;88;p4"/>
          <p:cNvGrpSpPr/>
          <p:nvPr/>
        </p:nvGrpSpPr>
        <p:grpSpPr>
          <a:xfrm>
            <a:off x="9369131" y="134680"/>
            <a:ext cx="2271371" cy="1751737"/>
            <a:chOff x="6741832" y="3407978"/>
            <a:chExt cx="1544870" cy="1191442"/>
          </a:xfrm>
        </p:grpSpPr>
        <p:sp>
          <p:nvSpPr>
            <p:cNvPr id="89" name="Google Shape;89;p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 name="Google Shape;92;p4"/>
          <p:cNvGrpSpPr/>
          <p:nvPr/>
        </p:nvGrpSpPr>
        <p:grpSpPr>
          <a:xfrm>
            <a:off x="7016723" y="1536622"/>
            <a:ext cx="382884" cy="383841"/>
            <a:chOff x="623344" y="1024551"/>
            <a:chExt cx="260418" cy="261069"/>
          </a:xfrm>
        </p:grpSpPr>
        <p:sp>
          <p:nvSpPr>
            <p:cNvPr id="93" name="Google Shape;93;p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4"/>
          <p:cNvGrpSpPr/>
          <p:nvPr/>
        </p:nvGrpSpPr>
        <p:grpSpPr>
          <a:xfrm>
            <a:off x="9649575" y="435804"/>
            <a:ext cx="192917" cy="192917"/>
            <a:chOff x="1846423" y="362300"/>
            <a:chExt cx="131213" cy="131213"/>
          </a:xfrm>
        </p:grpSpPr>
        <p:sp>
          <p:nvSpPr>
            <p:cNvPr id="96" name="Google Shape;96;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8" name="Google Shape;98;p4"/>
          <p:cNvSpPr/>
          <p:nvPr/>
        </p:nvSpPr>
        <p:spPr>
          <a:xfrm>
            <a:off x="247089" y="4469979"/>
            <a:ext cx="1083936" cy="1083936"/>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9" name="Google Shape;99;p4"/>
          <p:cNvGrpSpPr/>
          <p:nvPr/>
        </p:nvGrpSpPr>
        <p:grpSpPr>
          <a:xfrm>
            <a:off x="6360441" y="291504"/>
            <a:ext cx="192917" cy="192917"/>
            <a:chOff x="1846423" y="362300"/>
            <a:chExt cx="131213" cy="131213"/>
          </a:xfrm>
        </p:grpSpPr>
        <p:sp>
          <p:nvSpPr>
            <p:cNvPr id="100" name="Google Shape;100;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 name="Google Shape;102;p4"/>
          <p:cNvGrpSpPr/>
          <p:nvPr/>
        </p:nvGrpSpPr>
        <p:grpSpPr>
          <a:xfrm>
            <a:off x="8390075" y="1536638"/>
            <a:ext cx="192917" cy="192917"/>
            <a:chOff x="1846423" y="362300"/>
            <a:chExt cx="131213" cy="131213"/>
          </a:xfrm>
        </p:grpSpPr>
        <p:sp>
          <p:nvSpPr>
            <p:cNvPr id="103" name="Google Shape;103;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 name="Google Shape;105;p4"/>
          <p:cNvGrpSpPr/>
          <p:nvPr/>
        </p:nvGrpSpPr>
        <p:grpSpPr>
          <a:xfrm>
            <a:off x="11550942" y="1886404"/>
            <a:ext cx="192917" cy="192917"/>
            <a:chOff x="1846423" y="362300"/>
            <a:chExt cx="131213" cy="131213"/>
          </a:xfrm>
        </p:grpSpPr>
        <p:sp>
          <p:nvSpPr>
            <p:cNvPr id="106" name="Google Shape;106;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 name="Google Shape;108;p4"/>
          <p:cNvGrpSpPr/>
          <p:nvPr/>
        </p:nvGrpSpPr>
        <p:grpSpPr>
          <a:xfrm>
            <a:off x="246108" y="3776304"/>
            <a:ext cx="192917" cy="192917"/>
            <a:chOff x="1846423" y="362300"/>
            <a:chExt cx="131213" cy="131213"/>
          </a:xfrm>
        </p:grpSpPr>
        <p:sp>
          <p:nvSpPr>
            <p:cNvPr id="109" name="Google Shape;109;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 name="Google Shape;111;p4"/>
          <p:cNvGrpSpPr/>
          <p:nvPr/>
        </p:nvGrpSpPr>
        <p:grpSpPr>
          <a:xfrm>
            <a:off x="2200608" y="6418704"/>
            <a:ext cx="192917" cy="192917"/>
            <a:chOff x="1846423" y="362300"/>
            <a:chExt cx="131213" cy="131213"/>
          </a:xfrm>
        </p:grpSpPr>
        <p:sp>
          <p:nvSpPr>
            <p:cNvPr id="112" name="Google Shape;112;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 name="Google Shape;114;p4"/>
          <p:cNvGrpSpPr/>
          <p:nvPr/>
        </p:nvGrpSpPr>
        <p:grpSpPr>
          <a:xfrm>
            <a:off x="5031542" y="5553904"/>
            <a:ext cx="192917" cy="192917"/>
            <a:chOff x="1846423" y="362300"/>
            <a:chExt cx="131213" cy="131213"/>
          </a:xfrm>
        </p:grpSpPr>
        <p:sp>
          <p:nvSpPr>
            <p:cNvPr id="115" name="Google Shape;115;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 name="Google Shape;117;p4"/>
          <p:cNvGrpSpPr/>
          <p:nvPr/>
        </p:nvGrpSpPr>
        <p:grpSpPr>
          <a:xfrm>
            <a:off x="449308" y="393104"/>
            <a:ext cx="192917" cy="192917"/>
            <a:chOff x="1846423" y="362300"/>
            <a:chExt cx="131213" cy="131213"/>
          </a:xfrm>
        </p:grpSpPr>
        <p:sp>
          <p:nvSpPr>
            <p:cNvPr id="118" name="Google Shape;118;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 name="Google Shape;120;p4"/>
          <p:cNvGrpSpPr/>
          <p:nvPr/>
        </p:nvGrpSpPr>
        <p:grpSpPr>
          <a:xfrm>
            <a:off x="854508" y="2397371"/>
            <a:ext cx="192917" cy="192917"/>
            <a:chOff x="1846423" y="362300"/>
            <a:chExt cx="131213" cy="131213"/>
          </a:xfrm>
        </p:grpSpPr>
        <p:sp>
          <p:nvSpPr>
            <p:cNvPr id="121" name="Google Shape;121;p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 name="Google Shape;123;p4"/>
          <p:cNvSpPr txBox="1">
            <a:spLocks noGrp="1"/>
          </p:cNvSpPr>
          <p:nvPr>
            <p:ph type="title"/>
          </p:nvPr>
        </p:nvSpPr>
        <p:spPr>
          <a:xfrm>
            <a:off x="950967" y="743712"/>
            <a:ext cx="10290400" cy="573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4" name="Google Shape;124;p4"/>
          <p:cNvSpPr txBox="1">
            <a:spLocks noGrp="1"/>
          </p:cNvSpPr>
          <p:nvPr>
            <p:ph type="body" idx="1"/>
          </p:nvPr>
        </p:nvSpPr>
        <p:spPr>
          <a:xfrm>
            <a:off x="950967" y="1504033"/>
            <a:ext cx="10290400" cy="4640800"/>
          </a:xfrm>
          <a:prstGeom prst="rect">
            <a:avLst/>
          </a:prstGeom>
        </p:spPr>
        <p:txBody>
          <a:bodyPr spcFirstLastPara="1" wrap="square" lIns="91425" tIns="91425" rIns="91425" bIns="91425" anchor="t" anchorCtr="0">
            <a:noAutofit/>
          </a:bodyPr>
          <a:lstStyle>
            <a:lvl1pPr marL="609585" lvl="0" indent="-397923">
              <a:spcBef>
                <a:spcPts val="0"/>
              </a:spcBef>
              <a:spcAft>
                <a:spcPts val="0"/>
              </a:spcAft>
              <a:buClr>
                <a:schemeClr val="accent2"/>
              </a:buClr>
              <a:buSzPts val="1100"/>
              <a:buAutoNum type="arabicPeriod"/>
              <a:defRPr sz="14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sp>
        <p:nvSpPr>
          <p:cNvPr id="125" name="Google Shape;125;p4"/>
          <p:cNvSpPr/>
          <p:nvPr/>
        </p:nvSpPr>
        <p:spPr>
          <a:xfrm>
            <a:off x="598599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642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101"/>
        <p:cNvGrpSpPr/>
        <p:nvPr/>
      </p:nvGrpSpPr>
      <p:grpSpPr>
        <a:xfrm>
          <a:off x="0" y="0"/>
          <a:ext cx="0" cy="0"/>
          <a:chOff x="0" y="0"/>
          <a:chExt cx="0" cy="0"/>
        </a:xfrm>
      </p:grpSpPr>
      <p:grpSp>
        <p:nvGrpSpPr>
          <p:cNvPr id="1102" name="Google Shape;1102;p31"/>
          <p:cNvGrpSpPr/>
          <p:nvPr/>
        </p:nvGrpSpPr>
        <p:grpSpPr>
          <a:xfrm rot="-3829186" flipH="1">
            <a:off x="10408609" y="5373577"/>
            <a:ext cx="1632188" cy="1258784"/>
            <a:chOff x="6741832" y="3407978"/>
            <a:chExt cx="1544870" cy="1191442"/>
          </a:xfrm>
        </p:grpSpPr>
        <p:sp>
          <p:nvSpPr>
            <p:cNvPr id="1103" name="Google Shape;1103;p3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3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3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06" name="Google Shape;1106;p31"/>
          <p:cNvSpPr/>
          <p:nvPr/>
        </p:nvSpPr>
        <p:spPr>
          <a:xfrm>
            <a:off x="143485" y="2377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07" name="Google Shape;1107;p31"/>
          <p:cNvGrpSpPr/>
          <p:nvPr/>
        </p:nvGrpSpPr>
        <p:grpSpPr>
          <a:xfrm>
            <a:off x="6046523" y="6091822"/>
            <a:ext cx="382884" cy="383841"/>
            <a:chOff x="623344" y="1024551"/>
            <a:chExt cx="260418" cy="261069"/>
          </a:xfrm>
        </p:grpSpPr>
        <p:sp>
          <p:nvSpPr>
            <p:cNvPr id="1108" name="Google Shape;1108;p3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3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0" name="Google Shape;1110;p31"/>
          <p:cNvGrpSpPr/>
          <p:nvPr/>
        </p:nvGrpSpPr>
        <p:grpSpPr>
          <a:xfrm>
            <a:off x="1059042" y="1131487"/>
            <a:ext cx="192917" cy="192917"/>
            <a:chOff x="1846423" y="362300"/>
            <a:chExt cx="131213" cy="131213"/>
          </a:xfrm>
        </p:grpSpPr>
        <p:sp>
          <p:nvSpPr>
            <p:cNvPr id="1111" name="Google Shape;1111;p3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3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3" name="Google Shape;1113;p31"/>
          <p:cNvGrpSpPr/>
          <p:nvPr/>
        </p:nvGrpSpPr>
        <p:grpSpPr>
          <a:xfrm>
            <a:off x="5495308" y="6314487"/>
            <a:ext cx="192917" cy="192917"/>
            <a:chOff x="1846423" y="362300"/>
            <a:chExt cx="131213" cy="131213"/>
          </a:xfrm>
        </p:grpSpPr>
        <p:sp>
          <p:nvSpPr>
            <p:cNvPr id="1114" name="Google Shape;1114;p3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3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6" name="Google Shape;1116;p31"/>
          <p:cNvGrpSpPr/>
          <p:nvPr/>
        </p:nvGrpSpPr>
        <p:grpSpPr>
          <a:xfrm rot="10800000" flipH="1">
            <a:off x="143446" y="5601635"/>
            <a:ext cx="2032561" cy="1202079"/>
            <a:chOff x="2373608" y="486350"/>
            <a:chExt cx="1622415" cy="959514"/>
          </a:xfrm>
        </p:grpSpPr>
        <p:sp>
          <p:nvSpPr>
            <p:cNvPr id="1117" name="Google Shape;1117;p31"/>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31"/>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31"/>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31"/>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31"/>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2" name="Google Shape;1122;p31"/>
          <p:cNvGrpSpPr/>
          <p:nvPr/>
        </p:nvGrpSpPr>
        <p:grpSpPr>
          <a:xfrm>
            <a:off x="11716775" y="6314487"/>
            <a:ext cx="192917" cy="192917"/>
            <a:chOff x="1846423" y="362300"/>
            <a:chExt cx="131213" cy="131213"/>
          </a:xfrm>
        </p:grpSpPr>
        <p:sp>
          <p:nvSpPr>
            <p:cNvPr id="1123" name="Google Shape;1123;p3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3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5" name="Google Shape;1125;p31"/>
          <p:cNvGrpSpPr/>
          <p:nvPr/>
        </p:nvGrpSpPr>
        <p:grpSpPr>
          <a:xfrm>
            <a:off x="11716775" y="1131487"/>
            <a:ext cx="192917" cy="192917"/>
            <a:chOff x="1846423" y="362300"/>
            <a:chExt cx="131213" cy="131213"/>
          </a:xfrm>
        </p:grpSpPr>
        <p:sp>
          <p:nvSpPr>
            <p:cNvPr id="1126" name="Google Shape;1126;p3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3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8" name="Google Shape;1128;p31"/>
          <p:cNvGrpSpPr/>
          <p:nvPr/>
        </p:nvGrpSpPr>
        <p:grpSpPr>
          <a:xfrm>
            <a:off x="11187623" y="621456"/>
            <a:ext cx="382884" cy="383841"/>
            <a:chOff x="623344" y="1024551"/>
            <a:chExt cx="260418" cy="261069"/>
          </a:xfrm>
        </p:grpSpPr>
        <p:sp>
          <p:nvSpPr>
            <p:cNvPr id="1129" name="Google Shape;1129;p3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3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31" name="Google Shape;1131;p31"/>
          <p:cNvSpPr txBox="1">
            <a:spLocks noGrp="1"/>
          </p:cNvSpPr>
          <p:nvPr>
            <p:ph type="subTitle" idx="1"/>
          </p:nvPr>
        </p:nvSpPr>
        <p:spPr>
          <a:xfrm>
            <a:off x="1148383" y="4495733"/>
            <a:ext cx="3216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32" name="Google Shape;1132;p31"/>
          <p:cNvSpPr txBox="1">
            <a:spLocks noGrp="1"/>
          </p:cNvSpPr>
          <p:nvPr>
            <p:ph type="subTitle" idx="2"/>
          </p:nvPr>
        </p:nvSpPr>
        <p:spPr>
          <a:xfrm>
            <a:off x="1148380" y="4890567"/>
            <a:ext cx="3216000" cy="7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3" name="Google Shape;1133;p31"/>
          <p:cNvSpPr txBox="1">
            <a:spLocks noGrp="1"/>
          </p:cNvSpPr>
          <p:nvPr>
            <p:ph type="subTitle" idx="3"/>
          </p:nvPr>
        </p:nvSpPr>
        <p:spPr>
          <a:xfrm>
            <a:off x="4475767" y="4495733"/>
            <a:ext cx="3216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34" name="Google Shape;1134;p31"/>
          <p:cNvSpPr txBox="1">
            <a:spLocks noGrp="1"/>
          </p:cNvSpPr>
          <p:nvPr>
            <p:ph type="subTitle" idx="4"/>
          </p:nvPr>
        </p:nvSpPr>
        <p:spPr>
          <a:xfrm>
            <a:off x="4475775" y="4890565"/>
            <a:ext cx="3216000" cy="7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5" name="Google Shape;1135;p31"/>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36" name="Google Shape;1136;p31"/>
          <p:cNvSpPr txBox="1">
            <a:spLocks noGrp="1"/>
          </p:cNvSpPr>
          <p:nvPr>
            <p:ph type="subTitle" idx="5"/>
          </p:nvPr>
        </p:nvSpPr>
        <p:spPr>
          <a:xfrm>
            <a:off x="7803188" y="4495733"/>
            <a:ext cx="3216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37" name="Google Shape;1137;p31"/>
          <p:cNvSpPr txBox="1">
            <a:spLocks noGrp="1"/>
          </p:cNvSpPr>
          <p:nvPr>
            <p:ph type="subTitle" idx="6"/>
          </p:nvPr>
        </p:nvSpPr>
        <p:spPr>
          <a:xfrm>
            <a:off x="7803183" y="4890567"/>
            <a:ext cx="3216000" cy="7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8" name="Google Shape;1138;p31"/>
          <p:cNvSpPr/>
          <p:nvPr/>
        </p:nvSpPr>
        <p:spPr>
          <a:xfrm>
            <a:off x="10864902" y="1987670"/>
            <a:ext cx="645449" cy="645513"/>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02015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139"/>
        <p:cNvGrpSpPr/>
        <p:nvPr/>
      </p:nvGrpSpPr>
      <p:grpSpPr>
        <a:xfrm>
          <a:off x="0" y="0"/>
          <a:ext cx="0" cy="0"/>
          <a:chOff x="0" y="0"/>
          <a:chExt cx="0" cy="0"/>
        </a:xfrm>
      </p:grpSpPr>
      <p:sp>
        <p:nvSpPr>
          <p:cNvPr id="1140" name="Google Shape;1140;p32"/>
          <p:cNvSpPr/>
          <p:nvPr/>
        </p:nvSpPr>
        <p:spPr>
          <a:xfrm rot="-4499994" flipH="1">
            <a:off x="5279817" y="-579717"/>
            <a:ext cx="8086848" cy="6091276"/>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1" name="Google Shape;1141;p32"/>
          <p:cNvGrpSpPr/>
          <p:nvPr/>
        </p:nvGrpSpPr>
        <p:grpSpPr>
          <a:xfrm>
            <a:off x="2555560" y="4992980"/>
            <a:ext cx="2271371" cy="1751737"/>
            <a:chOff x="6741832" y="3407978"/>
            <a:chExt cx="1544870" cy="1191442"/>
          </a:xfrm>
        </p:grpSpPr>
        <p:sp>
          <p:nvSpPr>
            <p:cNvPr id="1142" name="Google Shape;1142;p32"/>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32"/>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32"/>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5" name="Google Shape;1145;p32"/>
          <p:cNvGrpSpPr/>
          <p:nvPr/>
        </p:nvGrpSpPr>
        <p:grpSpPr>
          <a:xfrm rot="-5400000" flipH="1">
            <a:off x="-390893" y="637607"/>
            <a:ext cx="2385383" cy="1410741"/>
            <a:chOff x="2373608" y="486350"/>
            <a:chExt cx="1622415" cy="959514"/>
          </a:xfrm>
        </p:grpSpPr>
        <p:sp>
          <p:nvSpPr>
            <p:cNvPr id="1146" name="Google Shape;1146;p32"/>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32"/>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32"/>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32"/>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32"/>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1" name="Google Shape;1151;p32"/>
          <p:cNvGrpSpPr/>
          <p:nvPr/>
        </p:nvGrpSpPr>
        <p:grpSpPr>
          <a:xfrm>
            <a:off x="357070" y="5311122"/>
            <a:ext cx="382884" cy="383841"/>
            <a:chOff x="623344" y="1024551"/>
            <a:chExt cx="260418" cy="261069"/>
          </a:xfrm>
        </p:grpSpPr>
        <p:sp>
          <p:nvSpPr>
            <p:cNvPr id="1152" name="Google Shape;1152;p3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3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4" name="Google Shape;1154;p32"/>
          <p:cNvGrpSpPr/>
          <p:nvPr/>
        </p:nvGrpSpPr>
        <p:grpSpPr>
          <a:xfrm>
            <a:off x="1989455" y="6512438"/>
            <a:ext cx="192917" cy="192917"/>
            <a:chOff x="1846423" y="362300"/>
            <a:chExt cx="131213" cy="131213"/>
          </a:xfrm>
        </p:grpSpPr>
        <p:sp>
          <p:nvSpPr>
            <p:cNvPr id="1155" name="Google Shape;1155;p3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3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7" name="Google Shape;1157;p32"/>
          <p:cNvGrpSpPr/>
          <p:nvPr/>
        </p:nvGrpSpPr>
        <p:grpSpPr>
          <a:xfrm>
            <a:off x="11417670" y="6360872"/>
            <a:ext cx="382884" cy="383841"/>
            <a:chOff x="623344" y="1024551"/>
            <a:chExt cx="260418" cy="261069"/>
          </a:xfrm>
        </p:grpSpPr>
        <p:sp>
          <p:nvSpPr>
            <p:cNvPr id="1158" name="Google Shape;1158;p3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3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0" name="Google Shape;1160;p32"/>
          <p:cNvGrpSpPr/>
          <p:nvPr/>
        </p:nvGrpSpPr>
        <p:grpSpPr>
          <a:xfrm flipH="1">
            <a:off x="1478510" y="2426404"/>
            <a:ext cx="192917" cy="192917"/>
            <a:chOff x="1846423" y="362300"/>
            <a:chExt cx="131213" cy="131213"/>
          </a:xfrm>
        </p:grpSpPr>
        <p:sp>
          <p:nvSpPr>
            <p:cNvPr id="1161" name="Google Shape;1161;p3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3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3" name="Google Shape;1163;p32"/>
          <p:cNvGrpSpPr/>
          <p:nvPr/>
        </p:nvGrpSpPr>
        <p:grpSpPr>
          <a:xfrm>
            <a:off x="5247503" y="6360856"/>
            <a:ext cx="382884" cy="383841"/>
            <a:chOff x="623344" y="1024551"/>
            <a:chExt cx="260418" cy="261069"/>
          </a:xfrm>
        </p:grpSpPr>
        <p:sp>
          <p:nvSpPr>
            <p:cNvPr id="1164" name="Google Shape;1164;p3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3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6" name="Google Shape;1166;p32"/>
          <p:cNvGrpSpPr/>
          <p:nvPr/>
        </p:nvGrpSpPr>
        <p:grpSpPr>
          <a:xfrm>
            <a:off x="5971022" y="6319504"/>
            <a:ext cx="192917" cy="192917"/>
            <a:chOff x="1846423" y="362300"/>
            <a:chExt cx="131213" cy="131213"/>
          </a:xfrm>
        </p:grpSpPr>
        <p:sp>
          <p:nvSpPr>
            <p:cNvPr id="1167" name="Google Shape;1167;p3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3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9" name="Google Shape;1169;p32"/>
          <p:cNvGrpSpPr/>
          <p:nvPr/>
        </p:nvGrpSpPr>
        <p:grpSpPr>
          <a:xfrm>
            <a:off x="6274388" y="215487"/>
            <a:ext cx="192917" cy="192917"/>
            <a:chOff x="1846423" y="362300"/>
            <a:chExt cx="131213" cy="131213"/>
          </a:xfrm>
        </p:grpSpPr>
        <p:sp>
          <p:nvSpPr>
            <p:cNvPr id="1170" name="Google Shape;1170;p3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3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2" name="Google Shape;1172;p32"/>
          <p:cNvGrpSpPr/>
          <p:nvPr/>
        </p:nvGrpSpPr>
        <p:grpSpPr>
          <a:xfrm>
            <a:off x="286122" y="408404"/>
            <a:ext cx="192917" cy="192917"/>
            <a:chOff x="1846423" y="362300"/>
            <a:chExt cx="131213" cy="131213"/>
          </a:xfrm>
        </p:grpSpPr>
        <p:sp>
          <p:nvSpPr>
            <p:cNvPr id="1173" name="Google Shape;1173;p3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3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75" name="Google Shape;1175;p32"/>
          <p:cNvSpPr txBox="1">
            <a:spLocks noGrp="1"/>
          </p:cNvSpPr>
          <p:nvPr>
            <p:ph type="subTitle" idx="1"/>
          </p:nvPr>
        </p:nvSpPr>
        <p:spPr>
          <a:xfrm>
            <a:off x="6706064" y="3275933"/>
            <a:ext cx="44768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76" name="Google Shape;1176;p32"/>
          <p:cNvSpPr txBox="1">
            <a:spLocks noGrp="1"/>
          </p:cNvSpPr>
          <p:nvPr>
            <p:ph type="subTitle" idx="2"/>
          </p:nvPr>
        </p:nvSpPr>
        <p:spPr>
          <a:xfrm>
            <a:off x="6705633" y="3677133"/>
            <a:ext cx="4482000" cy="7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7" name="Google Shape;1177;p32"/>
          <p:cNvSpPr txBox="1">
            <a:spLocks noGrp="1"/>
          </p:cNvSpPr>
          <p:nvPr>
            <p:ph type="subTitle" idx="3"/>
          </p:nvPr>
        </p:nvSpPr>
        <p:spPr>
          <a:xfrm>
            <a:off x="6706064" y="1726433"/>
            <a:ext cx="44768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78" name="Google Shape;1178;p32"/>
          <p:cNvSpPr txBox="1">
            <a:spLocks noGrp="1"/>
          </p:cNvSpPr>
          <p:nvPr>
            <p:ph type="subTitle" idx="4"/>
          </p:nvPr>
        </p:nvSpPr>
        <p:spPr>
          <a:xfrm>
            <a:off x="6705633" y="2127633"/>
            <a:ext cx="4482000" cy="7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9" name="Google Shape;1179;p32"/>
          <p:cNvSpPr txBox="1">
            <a:spLocks noGrp="1"/>
          </p:cNvSpPr>
          <p:nvPr>
            <p:ph type="subTitle" idx="5"/>
          </p:nvPr>
        </p:nvSpPr>
        <p:spPr>
          <a:xfrm>
            <a:off x="6703667" y="4825433"/>
            <a:ext cx="44820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180" name="Google Shape;1180;p32"/>
          <p:cNvSpPr txBox="1">
            <a:spLocks noGrp="1"/>
          </p:cNvSpPr>
          <p:nvPr>
            <p:ph type="subTitle" idx="6"/>
          </p:nvPr>
        </p:nvSpPr>
        <p:spPr>
          <a:xfrm>
            <a:off x="6705633" y="5226633"/>
            <a:ext cx="4482000" cy="7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1" name="Google Shape;1181;p32"/>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2177428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82"/>
        <p:cNvGrpSpPr/>
        <p:nvPr/>
      </p:nvGrpSpPr>
      <p:grpSpPr>
        <a:xfrm>
          <a:off x="0" y="0"/>
          <a:ext cx="0" cy="0"/>
          <a:chOff x="0" y="0"/>
          <a:chExt cx="0" cy="0"/>
        </a:xfrm>
      </p:grpSpPr>
      <p:sp>
        <p:nvSpPr>
          <p:cNvPr id="1183" name="Google Shape;1183;p33"/>
          <p:cNvSpPr/>
          <p:nvPr/>
        </p:nvSpPr>
        <p:spPr>
          <a:xfrm>
            <a:off x="600619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84" name="Google Shape;1184;p33"/>
          <p:cNvGrpSpPr/>
          <p:nvPr/>
        </p:nvGrpSpPr>
        <p:grpSpPr>
          <a:xfrm rot="-7380596">
            <a:off x="-286453" y="-42843"/>
            <a:ext cx="2271621" cy="1751931"/>
            <a:chOff x="6741832" y="3407978"/>
            <a:chExt cx="1544870" cy="1191442"/>
          </a:xfrm>
        </p:grpSpPr>
        <p:sp>
          <p:nvSpPr>
            <p:cNvPr id="1185" name="Google Shape;1185;p3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3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3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8" name="Google Shape;1188;p33"/>
          <p:cNvSpPr/>
          <p:nvPr/>
        </p:nvSpPr>
        <p:spPr>
          <a:xfrm>
            <a:off x="4042618" y="56803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89" name="Google Shape;1189;p33"/>
          <p:cNvGrpSpPr/>
          <p:nvPr/>
        </p:nvGrpSpPr>
        <p:grpSpPr>
          <a:xfrm>
            <a:off x="7762890" y="1714256"/>
            <a:ext cx="382884" cy="383841"/>
            <a:chOff x="623344" y="1024551"/>
            <a:chExt cx="260418" cy="261069"/>
          </a:xfrm>
        </p:grpSpPr>
        <p:sp>
          <p:nvSpPr>
            <p:cNvPr id="1190" name="Google Shape;1190;p3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3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2" name="Google Shape;1192;p33"/>
          <p:cNvGrpSpPr/>
          <p:nvPr/>
        </p:nvGrpSpPr>
        <p:grpSpPr>
          <a:xfrm>
            <a:off x="2981275" y="412838"/>
            <a:ext cx="192917" cy="192917"/>
            <a:chOff x="1846423" y="362300"/>
            <a:chExt cx="131213" cy="131213"/>
          </a:xfrm>
        </p:grpSpPr>
        <p:sp>
          <p:nvSpPr>
            <p:cNvPr id="1193" name="Google Shape;1193;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5" name="Google Shape;1195;p33"/>
          <p:cNvGrpSpPr/>
          <p:nvPr/>
        </p:nvGrpSpPr>
        <p:grpSpPr>
          <a:xfrm>
            <a:off x="831323" y="5605689"/>
            <a:ext cx="382884" cy="383841"/>
            <a:chOff x="623344" y="1024551"/>
            <a:chExt cx="260418" cy="261069"/>
          </a:xfrm>
        </p:grpSpPr>
        <p:sp>
          <p:nvSpPr>
            <p:cNvPr id="1196" name="Google Shape;1196;p3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3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8" name="Google Shape;1198;p33"/>
          <p:cNvGrpSpPr/>
          <p:nvPr/>
        </p:nvGrpSpPr>
        <p:grpSpPr>
          <a:xfrm>
            <a:off x="4146708" y="2005704"/>
            <a:ext cx="192917" cy="192917"/>
            <a:chOff x="1846423" y="362300"/>
            <a:chExt cx="131213" cy="131213"/>
          </a:xfrm>
        </p:grpSpPr>
        <p:sp>
          <p:nvSpPr>
            <p:cNvPr id="1199" name="Google Shape;1199;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1" name="Google Shape;1201;p33"/>
          <p:cNvGrpSpPr/>
          <p:nvPr/>
        </p:nvGrpSpPr>
        <p:grpSpPr>
          <a:xfrm>
            <a:off x="7648042" y="3533904"/>
            <a:ext cx="192917" cy="192917"/>
            <a:chOff x="1846423" y="362300"/>
            <a:chExt cx="131213" cy="131213"/>
          </a:xfrm>
        </p:grpSpPr>
        <p:sp>
          <p:nvSpPr>
            <p:cNvPr id="1202" name="Google Shape;1202;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4" name="Google Shape;1204;p33"/>
          <p:cNvGrpSpPr/>
          <p:nvPr/>
        </p:nvGrpSpPr>
        <p:grpSpPr>
          <a:xfrm>
            <a:off x="4152275" y="3887671"/>
            <a:ext cx="192917" cy="192917"/>
            <a:chOff x="1846423" y="362300"/>
            <a:chExt cx="131213" cy="131213"/>
          </a:xfrm>
        </p:grpSpPr>
        <p:sp>
          <p:nvSpPr>
            <p:cNvPr id="1205" name="Google Shape;1205;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7" name="Google Shape;1207;p33"/>
          <p:cNvGrpSpPr/>
          <p:nvPr/>
        </p:nvGrpSpPr>
        <p:grpSpPr>
          <a:xfrm>
            <a:off x="11368657" y="539605"/>
            <a:ext cx="382884" cy="383841"/>
            <a:chOff x="623344" y="1024551"/>
            <a:chExt cx="260418" cy="261069"/>
          </a:xfrm>
        </p:grpSpPr>
        <p:sp>
          <p:nvSpPr>
            <p:cNvPr id="1208" name="Google Shape;1208;p3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3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0" name="Google Shape;1210;p33"/>
          <p:cNvGrpSpPr/>
          <p:nvPr/>
        </p:nvGrpSpPr>
        <p:grpSpPr>
          <a:xfrm>
            <a:off x="10365075" y="1219204"/>
            <a:ext cx="192917" cy="192917"/>
            <a:chOff x="1846423" y="362300"/>
            <a:chExt cx="131213" cy="131213"/>
          </a:xfrm>
        </p:grpSpPr>
        <p:sp>
          <p:nvSpPr>
            <p:cNvPr id="1211" name="Google Shape;1211;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3" name="Google Shape;1213;p33"/>
          <p:cNvGrpSpPr/>
          <p:nvPr/>
        </p:nvGrpSpPr>
        <p:grpSpPr>
          <a:xfrm>
            <a:off x="565208" y="3523637"/>
            <a:ext cx="192917" cy="192917"/>
            <a:chOff x="1846423" y="362300"/>
            <a:chExt cx="131213" cy="131213"/>
          </a:xfrm>
        </p:grpSpPr>
        <p:sp>
          <p:nvSpPr>
            <p:cNvPr id="1214" name="Google Shape;1214;p3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3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16" name="Google Shape;1216;p33"/>
          <p:cNvSpPr txBox="1">
            <a:spLocks noGrp="1"/>
          </p:cNvSpPr>
          <p:nvPr>
            <p:ph type="subTitle" idx="1"/>
          </p:nvPr>
        </p:nvSpPr>
        <p:spPr>
          <a:xfrm>
            <a:off x="4345184" y="2513700"/>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17" name="Google Shape;1217;p33"/>
          <p:cNvSpPr txBox="1">
            <a:spLocks noGrp="1"/>
          </p:cNvSpPr>
          <p:nvPr>
            <p:ph type="subTitle" idx="2"/>
          </p:nvPr>
        </p:nvSpPr>
        <p:spPr>
          <a:xfrm>
            <a:off x="4345184" y="2908536"/>
            <a:ext cx="3501600" cy="8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33"/>
          <p:cNvSpPr txBox="1">
            <a:spLocks noGrp="1"/>
          </p:cNvSpPr>
          <p:nvPr>
            <p:ph type="subTitle" idx="3"/>
          </p:nvPr>
        </p:nvSpPr>
        <p:spPr>
          <a:xfrm>
            <a:off x="945700" y="2513700"/>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19" name="Google Shape;1219;p33"/>
          <p:cNvSpPr txBox="1">
            <a:spLocks noGrp="1"/>
          </p:cNvSpPr>
          <p:nvPr>
            <p:ph type="subTitle" idx="4"/>
          </p:nvPr>
        </p:nvSpPr>
        <p:spPr>
          <a:xfrm>
            <a:off x="945700" y="2908533"/>
            <a:ext cx="3501600" cy="8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33"/>
          <p:cNvSpPr txBox="1">
            <a:spLocks noGrp="1"/>
          </p:cNvSpPr>
          <p:nvPr>
            <p:ph type="subTitle" idx="5"/>
          </p:nvPr>
        </p:nvSpPr>
        <p:spPr>
          <a:xfrm>
            <a:off x="7739333" y="2513700"/>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21" name="Google Shape;1221;p33"/>
          <p:cNvSpPr txBox="1">
            <a:spLocks noGrp="1"/>
          </p:cNvSpPr>
          <p:nvPr>
            <p:ph type="subTitle" idx="6"/>
          </p:nvPr>
        </p:nvSpPr>
        <p:spPr>
          <a:xfrm>
            <a:off x="7739333" y="2908536"/>
            <a:ext cx="3501600" cy="8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33"/>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3" name="Google Shape;1223;p33"/>
          <p:cNvSpPr txBox="1">
            <a:spLocks noGrp="1"/>
          </p:cNvSpPr>
          <p:nvPr>
            <p:ph type="subTitle" idx="7"/>
          </p:nvPr>
        </p:nvSpPr>
        <p:spPr>
          <a:xfrm>
            <a:off x="4345219" y="4699796"/>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24" name="Google Shape;1224;p33"/>
          <p:cNvSpPr txBox="1">
            <a:spLocks noGrp="1"/>
          </p:cNvSpPr>
          <p:nvPr>
            <p:ph type="subTitle" idx="8"/>
          </p:nvPr>
        </p:nvSpPr>
        <p:spPr>
          <a:xfrm>
            <a:off x="4345217" y="5094633"/>
            <a:ext cx="3501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5" name="Google Shape;1225;p33"/>
          <p:cNvSpPr txBox="1">
            <a:spLocks noGrp="1"/>
          </p:cNvSpPr>
          <p:nvPr>
            <p:ph type="subTitle" idx="9"/>
          </p:nvPr>
        </p:nvSpPr>
        <p:spPr>
          <a:xfrm>
            <a:off x="945735" y="4699800"/>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26" name="Google Shape;1226;p33"/>
          <p:cNvSpPr txBox="1">
            <a:spLocks noGrp="1"/>
          </p:cNvSpPr>
          <p:nvPr>
            <p:ph type="subTitle" idx="13"/>
          </p:nvPr>
        </p:nvSpPr>
        <p:spPr>
          <a:xfrm>
            <a:off x="945733" y="5094633"/>
            <a:ext cx="3501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7" name="Google Shape;1227;p33"/>
          <p:cNvSpPr txBox="1">
            <a:spLocks noGrp="1"/>
          </p:cNvSpPr>
          <p:nvPr>
            <p:ph type="subTitle" idx="14"/>
          </p:nvPr>
        </p:nvSpPr>
        <p:spPr>
          <a:xfrm>
            <a:off x="7739368" y="4699796"/>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228" name="Google Shape;1228;p33"/>
          <p:cNvSpPr txBox="1">
            <a:spLocks noGrp="1"/>
          </p:cNvSpPr>
          <p:nvPr>
            <p:ph type="subTitle" idx="15"/>
          </p:nvPr>
        </p:nvSpPr>
        <p:spPr>
          <a:xfrm>
            <a:off x="7739367" y="5094633"/>
            <a:ext cx="3501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11757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29"/>
        <p:cNvGrpSpPr/>
        <p:nvPr/>
      </p:nvGrpSpPr>
      <p:grpSpPr>
        <a:xfrm>
          <a:off x="0" y="0"/>
          <a:ext cx="0" cy="0"/>
          <a:chOff x="0" y="0"/>
          <a:chExt cx="0" cy="0"/>
        </a:xfrm>
      </p:grpSpPr>
      <p:sp>
        <p:nvSpPr>
          <p:cNvPr id="1230" name="Google Shape;1230;p34"/>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1" name="Google Shape;1231;p34"/>
          <p:cNvGrpSpPr/>
          <p:nvPr/>
        </p:nvGrpSpPr>
        <p:grpSpPr>
          <a:xfrm rot="571724">
            <a:off x="10268881" y="43488"/>
            <a:ext cx="1636244" cy="1261912"/>
            <a:chOff x="6741832" y="3407978"/>
            <a:chExt cx="1544870" cy="1191442"/>
          </a:xfrm>
        </p:grpSpPr>
        <p:sp>
          <p:nvSpPr>
            <p:cNvPr id="1232" name="Google Shape;1232;p3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3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3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5" name="Google Shape;1235;p34"/>
          <p:cNvGrpSpPr/>
          <p:nvPr/>
        </p:nvGrpSpPr>
        <p:grpSpPr>
          <a:xfrm rot="-2700000">
            <a:off x="10546082" y="4917851"/>
            <a:ext cx="1850943" cy="1427493"/>
            <a:chOff x="6741832" y="3407978"/>
            <a:chExt cx="1544870" cy="1191442"/>
          </a:xfrm>
        </p:grpSpPr>
        <p:sp>
          <p:nvSpPr>
            <p:cNvPr id="1236" name="Google Shape;1236;p3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3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3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9" name="Google Shape;1239;p34"/>
          <p:cNvSpPr/>
          <p:nvPr/>
        </p:nvSpPr>
        <p:spPr>
          <a:xfrm>
            <a:off x="950951" y="5080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0" name="Google Shape;1240;p34"/>
          <p:cNvGrpSpPr/>
          <p:nvPr/>
        </p:nvGrpSpPr>
        <p:grpSpPr>
          <a:xfrm>
            <a:off x="352323" y="1543305"/>
            <a:ext cx="382884" cy="383841"/>
            <a:chOff x="623344" y="1024551"/>
            <a:chExt cx="260418" cy="261069"/>
          </a:xfrm>
        </p:grpSpPr>
        <p:sp>
          <p:nvSpPr>
            <p:cNvPr id="1241" name="Google Shape;1241;p3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3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3" name="Google Shape;1243;p34"/>
          <p:cNvGrpSpPr/>
          <p:nvPr/>
        </p:nvGrpSpPr>
        <p:grpSpPr>
          <a:xfrm>
            <a:off x="2830242" y="1122738"/>
            <a:ext cx="192917" cy="192917"/>
            <a:chOff x="1846423" y="362300"/>
            <a:chExt cx="131213" cy="131213"/>
          </a:xfrm>
        </p:grpSpPr>
        <p:sp>
          <p:nvSpPr>
            <p:cNvPr id="1244" name="Google Shape;1244;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6" name="Google Shape;1246;p34"/>
          <p:cNvGrpSpPr/>
          <p:nvPr/>
        </p:nvGrpSpPr>
        <p:grpSpPr>
          <a:xfrm>
            <a:off x="352342" y="265087"/>
            <a:ext cx="192917" cy="192917"/>
            <a:chOff x="1846423" y="362300"/>
            <a:chExt cx="131213" cy="131213"/>
          </a:xfrm>
        </p:grpSpPr>
        <p:sp>
          <p:nvSpPr>
            <p:cNvPr id="1247" name="Google Shape;1247;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9" name="Google Shape;1249;p34"/>
          <p:cNvGrpSpPr/>
          <p:nvPr/>
        </p:nvGrpSpPr>
        <p:grpSpPr>
          <a:xfrm>
            <a:off x="7818041" y="4279571"/>
            <a:ext cx="192917" cy="192917"/>
            <a:chOff x="1846423" y="362300"/>
            <a:chExt cx="131213" cy="131213"/>
          </a:xfrm>
        </p:grpSpPr>
        <p:sp>
          <p:nvSpPr>
            <p:cNvPr id="1250" name="Google Shape;1250;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2" name="Google Shape;1252;p34"/>
          <p:cNvGrpSpPr/>
          <p:nvPr/>
        </p:nvGrpSpPr>
        <p:grpSpPr>
          <a:xfrm>
            <a:off x="6283441" y="6132571"/>
            <a:ext cx="192917" cy="192917"/>
            <a:chOff x="1846423" y="362300"/>
            <a:chExt cx="131213" cy="131213"/>
          </a:xfrm>
        </p:grpSpPr>
        <p:sp>
          <p:nvSpPr>
            <p:cNvPr id="1253" name="Google Shape;1253;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5" name="Google Shape;1255;p34"/>
          <p:cNvGrpSpPr/>
          <p:nvPr/>
        </p:nvGrpSpPr>
        <p:grpSpPr>
          <a:xfrm>
            <a:off x="11805375" y="1122738"/>
            <a:ext cx="192917" cy="192917"/>
            <a:chOff x="1846423" y="362300"/>
            <a:chExt cx="131213" cy="131213"/>
          </a:xfrm>
        </p:grpSpPr>
        <p:sp>
          <p:nvSpPr>
            <p:cNvPr id="1256" name="Google Shape;1256;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8" name="Google Shape;1258;p34"/>
          <p:cNvGrpSpPr/>
          <p:nvPr/>
        </p:nvGrpSpPr>
        <p:grpSpPr>
          <a:xfrm>
            <a:off x="11543775" y="3673471"/>
            <a:ext cx="192917" cy="192917"/>
            <a:chOff x="1846423" y="362300"/>
            <a:chExt cx="131213" cy="131213"/>
          </a:xfrm>
        </p:grpSpPr>
        <p:sp>
          <p:nvSpPr>
            <p:cNvPr id="1259" name="Google Shape;1259;p3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3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1" name="Google Shape;1261;p34"/>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466378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62"/>
        <p:cNvGrpSpPr/>
        <p:nvPr/>
      </p:nvGrpSpPr>
      <p:grpSpPr>
        <a:xfrm>
          <a:off x="0" y="0"/>
          <a:ext cx="0" cy="0"/>
          <a:chOff x="0" y="0"/>
          <a:chExt cx="0" cy="0"/>
        </a:xfrm>
      </p:grpSpPr>
      <p:grpSp>
        <p:nvGrpSpPr>
          <p:cNvPr id="1263" name="Google Shape;1263;p35"/>
          <p:cNvGrpSpPr/>
          <p:nvPr/>
        </p:nvGrpSpPr>
        <p:grpSpPr>
          <a:xfrm>
            <a:off x="8575642" y="1219204"/>
            <a:ext cx="192917" cy="192917"/>
            <a:chOff x="1846423" y="362300"/>
            <a:chExt cx="131213" cy="131213"/>
          </a:xfrm>
        </p:grpSpPr>
        <p:sp>
          <p:nvSpPr>
            <p:cNvPr id="1264" name="Google Shape;1264;p3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3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6" name="Google Shape;1266;p35"/>
          <p:cNvSpPr/>
          <p:nvPr/>
        </p:nvSpPr>
        <p:spPr>
          <a:xfrm>
            <a:off x="394268" y="1710166"/>
            <a:ext cx="3573985" cy="4371695"/>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CDD3C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7" name="Google Shape;1267;p35"/>
          <p:cNvSpPr/>
          <p:nvPr/>
        </p:nvSpPr>
        <p:spPr>
          <a:xfrm>
            <a:off x="1073185" y="518178"/>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8" name="Google Shape;1268;p35"/>
          <p:cNvSpPr/>
          <p:nvPr/>
        </p:nvSpPr>
        <p:spPr>
          <a:xfrm>
            <a:off x="5494851" y="54816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69" name="Google Shape;1269;p35"/>
          <p:cNvGrpSpPr/>
          <p:nvPr/>
        </p:nvGrpSpPr>
        <p:grpSpPr>
          <a:xfrm>
            <a:off x="7573623" y="6091822"/>
            <a:ext cx="382884" cy="383841"/>
            <a:chOff x="623344" y="1024551"/>
            <a:chExt cx="260418" cy="261069"/>
          </a:xfrm>
        </p:grpSpPr>
        <p:sp>
          <p:nvSpPr>
            <p:cNvPr id="1270" name="Google Shape;1270;p3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3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2" name="Google Shape;1272;p35"/>
          <p:cNvGrpSpPr/>
          <p:nvPr/>
        </p:nvGrpSpPr>
        <p:grpSpPr>
          <a:xfrm>
            <a:off x="10944423" y="646922"/>
            <a:ext cx="382884" cy="383841"/>
            <a:chOff x="623344" y="1024551"/>
            <a:chExt cx="260418" cy="261069"/>
          </a:xfrm>
        </p:grpSpPr>
        <p:sp>
          <p:nvSpPr>
            <p:cNvPr id="1273" name="Google Shape;1273;p3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3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5" name="Google Shape;1275;p35"/>
          <p:cNvGrpSpPr/>
          <p:nvPr/>
        </p:nvGrpSpPr>
        <p:grpSpPr>
          <a:xfrm>
            <a:off x="3288408" y="6289271"/>
            <a:ext cx="192917" cy="192917"/>
            <a:chOff x="1846423" y="362300"/>
            <a:chExt cx="131213" cy="131213"/>
          </a:xfrm>
        </p:grpSpPr>
        <p:sp>
          <p:nvSpPr>
            <p:cNvPr id="1276" name="Google Shape;1276;p3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3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8" name="Google Shape;1278;p35"/>
          <p:cNvGrpSpPr/>
          <p:nvPr/>
        </p:nvGrpSpPr>
        <p:grpSpPr>
          <a:xfrm>
            <a:off x="11480775" y="3625438"/>
            <a:ext cx="192917" cy="192917"/>
            <a:chOff x="1846423" y="362300"/>
            <a:chExt cx="131213" cy="131213"/>
          </a:xfrm>
        </p:grpSpPr>
        <p:sp>
          <p:nvSpPr>
            <p:cNvPr id="1279" name="Google Shape;1279;p3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3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81" name="Google Shape;1281;p35"/>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282" name="Google Shape;1282;p35"/>
          <p:cNvGrpSpPr/>
          <p:nvPr/>
        </p:nvGrpSpPr>
        <p:grpSpPr>
          <a:xfrm>
            <a:off x="4154875" y="150971"/>
            <a:ext cx="192917" cy="192917"/>
            <a:chOff x="1846423" y="362300"/>
            <a:chExt cx="131213" cy="131213"/>
          </a:xfrm>
        </p:grpSpPr>
        <p:sp>
          <p:nvSpPr>
            <p:cNvPr id="1283" name="Google Shape;1283;p3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3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85" name="Google Shape;1285;p35"/>
          <p:cNvSpPr/>
          <p:nvPr/>
        </p:nvSpPr>
        <p:spPr>
          <a:xfrm>
            <a:off x="10519818" y="56746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325575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86"/>
        <p:cNvGrpSpPr/>
        <p:nvPr/>
      </p:nvGrpSpPr>
      <p:grpSpPr>
        <a:xfrm>
          <a:off x="0" y="0"/>
          <a:ext cx="0" cy="0"/>
          <a:chOff x="0" y="0"/>
          <a:chExt cx="0" cy="0"/>
        </a:xfrm>
      </p:grpSpPr>
      <p:grpSp>
        <p:nvGrpSpPr>
          <p:cNvPr id="1287" name="Google Shape;1287;p36"/>
          <p:cNvGrpSpPr/>
          <p:nvPr/>
        </p:nvGrpSpPr>
        <p:grpSpPr>
          <a:xfrm>
            <a:off x="854508" y="4721804"/>
            <a:ext cx="192917" cy="192917"/>
            <a:chOff x="1846423" y="362300"/>
            <a:chExt cx="131213" cy="131213"/>
          </a:xfrm>
        </p:grpSpPr>
        <p:sp>
          <p:nvSpPr>
            <p:cNvPr id="1288" name="Google Shape;1288;p3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3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0" name="Google Shape;1290;p36"/>
          <p:cNvGrpSpPr/>
          <p:nvPr/>
        </p:nvGrpSpPr>
        <p:grpSpPr>
          <a:xfrm>
            <a:off x="11470742" y="342920"/>
            <a:ext cx="192917" cy="192917"/>
            <a:chOff x="1846423" y="362300"/>
            <a:chExt cx="131213" cy="131213"/>
          </a:xfrm>
        </p:grpSpPr>
        <p:sp>
          <p:nvSpPr>
            <p:cNvPr id="1291" name="Google Shape;1291;p3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3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3" name="Google Shape;1293;p36"/>
          <p:cNvGrpSpPr/>
          <p:nvPr/>
        </p:nvGrpSpPr>
        <p:grpSpPr>
          <a:xfrm rot="-1201037" flipH="1">
            <a:off x="845947" y="235099"/>
            <a:ext cx="2271623" cy="1751932"/>
            <a:chOff x="6741832" y="3407978"/>
            <a:chExt cx="1544870" cy="1191442"/>
          </a:xfrm>
        </p:grpSpPr>
        <p:sp>
          <p:nvSpPr>
            <p:cNvPr id="1294" name="Google Shape;1294;p3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3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3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7" name="Google Shape;1297;p36"/>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8" name="Google Shape;1298;p36"/>
          <p:cNvSpPr/>
          <p:nvPr/>
        </p:nvSpPr>
        <p:spPr>
          <a:xfrm>
            <a:off x="9440451" y="9190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9" name="Google Shape;1299;p36"/>
          <p:cNvSpPr/>
          <p:nvPr/>
        </p:nvSpPr>
        <p:spPr>
          <a:xfrm>
            <a:off x="5844634" y="2156367"/>
            <a:ext cx="6449015" cy="4701573"/>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7807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300"/>
        <p:cNvGrpSpPr/>
        <p:nvPr/>
      </p:nvGrpSpPr>
      <p:grpSpPr>
        <a:xfrm>
          <a:off x="0" y="0"/>
          <a:ext cx="0" cy="0"/>
          <a:chOff x="0" y="0"/>
          <a:chExt cx="0" cy="0"/>
        </a:xfrm>
      </p:grpSpPr>
      <p:grpSp>
        <p:nvGrpSpPr>
          <p:cNvPr id="1301" name="Google Shape;1301;p37"/>
          <p:cNvGrpSpPr/>
          <p:nvPr/>
        </p:nvGrpSpPr>
        <p:grpSpPr>
          <a:xfrm flipH="1">
            <a:off x="7090143" y="1387290"/>
            <a:ext cx="2385383" cy="1410741"/>
            <a:chOff x="2373608" y="486350"/>
            <a:chExt cx="1622415" cy="959514"/>
          </a:xfrm>
        </p:grpSpPr>
        <p:sp>
          <p:nvSpPr>
            <p:cNvPr id="1302" name="Google Shape;1302;p37"/>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37"/>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37"/>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37"/>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37"/>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7" name="Google Shape;1307;p37"/>
          <p:cNvGrpSpPr/>
          <p:nvPr/>
        </p:nvGrpSpPr>
        <p:grpSpPr>
          <a:xfrm rot="2700000">
            <a:off x="9273944" y="4714819"/>
            <a:ext cx="2271585" cy="1751903"/>
            <a:chOff x="6741832" y="3407978"/>
            <a:chExt cx="1544870" cy="1191442"/>
          </a:xfrm>
        </p:grpSpPr>
        <p:sp>
          <p:nvSpPr>
            <p:cNvPr id="1308" name="Google Shape;1308;p37"/>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37"/>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37"/>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11" name="Google Shape;1311;p37"/>
          <p:cNvSpPr/>
          <p:nvPr/>
        </p:nvSpPr>
        <p:spPr>
          <a:xfrm>
            <a:off x="2608585" y="13257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12" name="Google Shape;1312;p37"/>
          <p:cNvGrpSpPr/>
          <p:nvPr/>
        </p:nvGrpSpPr>
        <p:grpSpPr>
          <a:xfrm>
            <a:off x="5606473" y="4875722"/>
            <a:ext cx="382884" cy="383841"/>
            <a:chOff x="623344" y="1024551"/>
            <a:chExt cx="260418" cy="261069"/>
          </a:xfrm>
        </p:grpSpPr>
        <p:sp>
          <p:nvSpPr>
            <p:cNvPr id="1313" name="Google Shape;1313;p3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3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5" name="Google Shape;1315;p37"/>
          <p:cNvGrpSpPr/>
          <p:nvPr/>
        </p:nvGrpSpPr>
        <p:grpSpPr>
          <a:xfrm>
            <a:off x="9475542" y="1501271"/>
            <a:ext cx="192917" cy="192917"/>
            <a:chOff x="1846423" y="362300"/>
            <a:chExt cx="131213" cy="131213"/>
          </a:xfrm>
        </p:grpSpPr>
        <p:sp>
          <p:nvSpPr>
            <p:cNvPr id="1316" name="Google Shape;1316;p3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3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8" name="Google Shape;1318;p37"/>
          <p:cNvGrpSpPr/>
          <p:nvPr/>
        </p:nvGrpSpPr>
        <p:grpSpPr>
          <a:xfrm>
            <a:off x="7364042" y="5663738"/>
            <a:ext cx="192917" cy="192917"/>
            <a:chOff x="1846423" y="362300"/>
            <a:chExt cx="131213" cy="131213"/>
          </a:xfrm>
        </p:grpSpPr>
        <p:sp>
          <p:nvSpPr>
            <p:cNvPr id="1319" name="Google Shape;1319;p3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3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1" name="Google Shape;1321;p37"/>
          <p:cNvGrpSpPr/>
          <p:nvPr/>
        </p:nvGrpSpPr>
        <p:grpSpPr>
          <a:xfrm>
            <a:off x="11240975" y="750538"/>
            <a:ext cx="192917" cy="192917"/>
            <a:chOff x="1846423" y="362300"/>
            <a:chExt cx="131213" cy="131213"/>
          </a:xfrm>
        </p:grpSpPr>
        <p:sp>
          <p:nvSpPr>
            <p:cNvPr id="1322" name="Google Shape;1322;p3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3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4" name="Google Shape;1324;p37"/>
          <p:cNvGrpSpPr/>
          <p:nvPr/>
        </p:nvGrpSpPr>
        <p:grpSpPr>
          <a:xfrm>
            <a:off x="11639342" y="3658854"/>
            <a:ext cx="192917" cy="192917"/>
            <a:chOff x="1846423" y="362300"/>
            <a:chExt cx="131213" cy="131213"/>
          </a:xfrm>
        </p:grpSpPr>
        <p:sp>
          <p:nvSpPr>
            <p:cNvPr id="1325" name="Google Shape;1325;p3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3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7" name="Google Shape;1327;p37"/>
          <p:cNvGrpSpPr/>
          <p:nvPr/>
        </p:nvGrpSpPr>
        <p:grpSpPr>
          <a:xfrm>
            <a:off x="3500842" y="393371"/>
            <a:ext cx="192917" cy="192917"/>
            <a:chOff x="1846423" y="362300"/>
            <a:chExt cx="131213" cy="131213"/>
          </a:xfrm>
        </p:grpSpPr>
        <p:sp>
          <p:nvSpPr>
            <p:cNvPr id="1328" name="Google Shape;1328;p3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3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0" name="Google Shape;1330;p37"/>
          <p:cNvSpPr/>
          <p:nvPr/>
        </p:nvSpPr>
        <p:spPr>
          <a:xfrm rot="5400000">
            <a:off x="-939509" y="858494"/>
            <a:ext cx="6869767" cy="514101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1" name="Google Shape;1331;p37"/>
          <p:cNvSpPr txBox="1">
            <a:spLocks noGrp="1"/>
          </p:cNvSpPr>
          <p:nvPr>
            <p:ph type="title"/>
          </p:nvPr>
        </p:nvSpPr>
        <p:spPr>
          <a:xfrm>
            <a:off x="9509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81907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32"/>
        <p:cNvGrpSpPr/>
        <p:nvPr/>
      </p:nvGrpSpPr>
      <p:grpSpPr>
        <a:xfrm>
          <a:off x="0" y="0"/>
          <a:ext cx="0" cy="0"/>
          <a:chOff x="0" y="0"/>
          <a:chExt cx="0" cy="0"/>
        </a:xfrm>
      </p:grpSpPr>
      <p:grpSp>
        <p:nvGrpSpPr>
          <p:cNvPr id="1333" name="Google Shape;1333;p38"/>
          <p:cNvGrpSpPr/>
          <p:nvPr/>
        </p:nvGrpSpPr>
        <p:grpSpPr>
          <a:xfrm>
            <a:off x="62945" y="141629"/>
            <a:ext cx="1990595" cy="1177260"/>
            <a:chOff x="2373608" y="486350"/>
            <a:chExt cx="1622415" cy="959514"/>
          </a:xfrm>
        </p:grpSpPr>
        <p:sp>
          <p:nvSpPr>
            <p:cNvPr id="1334" name="Google Shape;1334;p38"/>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38"/>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38"/>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38"/>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38"/>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9" name="Google Shape;1339;p38"/>
          <p:cNvGrpSpPr/>
          <p:nvPr/>
        </p:nvGrpSpPr>
        <p:grpSpPr>
          <a:xfrm rot="-851728" flipH="1">
            <a:off x="325716" y="5434557"/>
            <a:ext cx="1923496" cy="1483448"/>
            <a:chOff x="6741832" y="3407978"/>
            <a:chExt cx="1544870" cy="1191442"/>
          </a:xfrm>
        </p:grpSpPr>
        <p:sp>
          <p:nvSpPr>
            <p:cNvPr id="1340" name="Google Shape;1340;p3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3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3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38"/>
          <p:cNvGrpSpPr/>
          <p:nvPr/>
        </p:nvGrpSpPr>
        <p:grpSpPr>
          <a:xfrm flipH="1">
            <a:off x="5904555" y="6236738"/>
            <a:ext cx="382884" cy="383841"/>
            <a:chOff x="623344" y="1024551"/>
            <a:chExt cx="260418" cy="261069"/>
          </a:xfrm>
        </p:grpSpPr>
        <p:sp>
          <p:nvSpPr>
            <p:cNvPr id="1344" name="Google Shape;1344;p3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3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6" name="Google Shape;1346;p38"/>
          <p:cNvGrpSpPr/>
          <p:nvPr/>
        </p:nvGrpSpPr>
        <p:grpSpPr>
          <a:xfrm flipH="1">
            <a:off x="1412602" y="2785904"/>
            <a:ext cx="192917" cy="192917"/>
            <a:chOff x="1846423" y="362300"/>
            <a:chExt cx="131213" cy="131213"/>
          </a:xfrm>
        </p:grpSpPr>
        <p:sp>
          <p:nvSpPr>
            <p:cNvPr id="1347" name="Google Shape;1347;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9" name="Google Shape;1349;p38"/>
          <p:cNvGrpSpPr/>
          <p:nvPr/>
        </p:nvGrpSpPr>
        <p:grpSpPr>
          <a:xfrm flipH="1">
            <a:off x="3504168" y="6427638"/>
            <a:ext cx="192917" cy="192917"/>
            <a:chOff x="1846423" y="362300"/>
            <a:chExt cx="131213" cy="131213"/>
          </a:xfrm>
        </p:grpSpPr>
        <p:sp>
          <p:nvSpPr>
            <p:cNvPr id="1350" name="Google Shape;1350;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2" name="Google Shape;1352;p38"/>
          <p:cNvGrpSpPr/>
          <p:nvPr/>
        </p:nvGrpSpPr>
        <p:grpSpPr>
          <a:xfrm flipH="1">
            <a:off x="2915602" y="200438"/>
            <a:ext cx="192917" cy="192917"/>
            <a:chOff x="1846423" y="362300"/>
            <a:chExt cx="131213" cy="131213"/>
          </a:xfrm>
        </p:grpSpPr>
        <p:sp>
          <p:nvSpPr>
            <p:cNvPr id="1353" name="Google Shape;1353;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38"/>
          <p:cNvGrpSpPr/>
          <p:nvPr/>
        </p:nvGrpSpPr>
        <p:grpSpPr>
          <a:xfrm flipH="1">
            <a:off x="284602" y="3658854"/>
            <a:ext cx="192917" cy="192917"/>
            <a:chOff x="1846423" y="362300"/>
            <a:chExt cx="131213" cy="131213"/>
          </a:xfrm>
        </p:grpSpPr>
        <p:sp>
          <p:nvSpPr>
            <p:cNvPr id="1356" name="Google Shape;1356;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8" name="Google Shape;1358;p38"/>
          <p:cNvGrpSpPr/>
          <p:nvPr/>
        </p:nvGrpSpPr>
        <p:grpSpPr>
          <a:xfrm flipH="1">
            <a:off x="8423102" y="393371"/>
            <a:ext cx="192917" cy="192917"/>
            <a:chOff x="1846423" y="362300"/>
            <a:chExt cx="131213" cy="131213"/>
          </a:xfrm>
        </p:grpSpPr>
        <p:sp>
          <p:nvSpPr>
            <p:cNvPr id="1359" name="Google Shape;1359;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61" name="Google Shape;1361;p38"/>
          <p:cNvSpPr/>
          <p:nvPr/>
        </p:nvSpPr>
        <p:spPr>
          <a:xfrm rot="-5400000" flipH="1">
            <a:off x="10102573" y="4774396"/>
            <a:ext cx="2390185" cy="1788795"/>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2" name="Google Shape;1362;p38"/>
          <p:cNvSpPr txBox="1">
            <a:spLocks noGrp="1"/>
          </p:cNvSpPr>
          <p:nvPr>
            <p:ph type="title"/>
          </p:nvPr>
        </p:nvSpPr>
        <p:spPr>
          <a:xfrm>
            <a:off x="3895600" y="2608200"/>
            <a:ext cx="4400800" cy="5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363" name="Google Shape;1363;p38"/>
          <p:cNvGrpSpPr/>
          <p:nvPr/>
        </p:nvGrpSpPr>
        <p:grpSpPr>
          <a:xfrm rot="-8979235" flipH="1">
            <a:off x="10786749" y="777658"/>
            <a:ext cx="1923563" cy="1483500"/>
            <a:chOff x="6741832" y="3407978"/>
            <a:chExt cx="1544870" cy="1191442"/>
          </a:xfrm>
        </p:grpSpPr>
        <p:sp>
          <p:nvSpPr>
            <p:cNvPr id="1364" name="Google Shape;1364;p3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3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3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7" name="Google Shape;1367;p38"/>
          <p:cNvGrpSpPr/>
          <p:nvPr/>
        </p:nvGrpSpPr>
        <p:grpSpPr>
          <a:xfrm flipH="1">
            <a:off x="11652068" y="3233471"/>
            <a:ext cx="192917" cy="192917"/>
            <a:chOff x="1846423" y="362300"/>
            <a:chExt cx="131213" cy="131213"/>
          </a:xfrm>
        </p:grpSpPr>
        <p:sp>
          <p:nvSpPr>
            <p:cNvPr id="1368" name="Google Shape;1368;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0" name="Google Shape;1370;p38"/>
          <p:cNvGrpSpPr/>
          <p:nvPr/>
        </p:nvGrpSpPr>
        <p:grpSpPr>
          <a:xfrm flipH="1">
            <a:off x="9529835" y="6427638"/>
            <a:ext cx="192917" cy="192917"/>
            <a:chOff x="1846423" y="362300"/>
            <a:chExt cx="131213" cy="131213"/>
          </a:xfrm>
        </p:grpSpPr>
        <p:sp>
          <p:nvSpPr>
            <p:cNvPr id="1371" name="Google Shape;1371;p3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3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37839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373"/>
        <p:cNvGrpSpPr/>
        <p:nvPr/>
      </p:nvGrpSpPr>
      <p:grpSpPr>
        <a:xfrm>
          <a:off x="0" y="0"/>
          <a:ext cx="0" cy="0"/>
          <a:chOff x="0" y="0"/>
          <a:chExt cx="0" cy="0"/>
        </a:xfrm>
      </p:grpSpPr>
      <p:grpSp>
        <p:nvGrpSpPr>
          <p:cNvPr id="1374" name="Google Shape;1374;p39"/>
          <p:cNvGrpSpPr/>
          <p:nvPr/>
        </p:nvGrpSpPr>
        <p:grpSpPr>
          <a:xfrm>
            <a:off x="9696157" y="141989"/>
            <a:ext cx="382884" cy="383841"/>
            <a:chOff x="623344" y="1024551"/>
            <a:chExt cx="260418" cy="261069"/>
          </a:xfrm>
        </p:grpSpPr>
        <p:sp>
          <p:nvSpPr>
            <p:cNvPr id="1375" name="Google Shape;1375;p3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3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7" name="Google Shape;1377;p39"/>
          <p:cNvGrpSpPr/>
          <p:nvPr/>
        </p:nvGrpSpPr>
        <p:grpSpPr>
          <a:xfrm>
            <a:off x="854508" y="4721804"/>
            <a:ext cx="192917" cy="192917"/>
            <a:chOff x="1846423" y="362300"/>
            <a:chExt cx="131213" cy="131213"/>
          </a:xfrm>
        </p:grpSpPr>
        <p:sp>
          <p:nvSpPr>
            <p:cNvPr id="1378" name="Google Shape;1378;p3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3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0" name="Google Shape;1380;p39"/>
          <p:cNvGrpSpPr/>
          <p:nvPr/>
        </p:nvGrpSpPr>
        <p:grpSpPr>
          <a:xfrm>
            <a:off x="11470742" y="342920"/>
            <a:ext cx="192917" cy="192917"/>
            <a:chOff x="1846423" y="362300"/>
            <a:chExt cx="131213" cy="131213"/>
          </a:xfrm>
        </p:grpSpPr>
        <p:sp>
          <p:nvSpPr>
            <p:cNvPr id="1381" name="Google Shape;1381;p3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3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3" name="Google Shape;1383;p39"/>
          <p:cNvGrpSpPr/>
          <p:nvPr/>
        </p:nvGrpSpPr>
        <p:grpSpPr>
          <a:xfrm rot="-1201108" flipH="1">
            <a:off x="245780" y="20480"/>
            <a:ext cx="1739573" cy="1341603"/>
            <a:chOff x="6741832" y="3407978"/>
            <a:chExt cx="1544870" cy="1191442"/>
          </a:xfrm>
        </p:grpSpPr>
        <p:sp>
          <p:nvSpPr>
            <p:cNvPr id="1384" name="Google Shape;1384;p3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3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3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7" name="Google Shape;1387;p39"/>
          <p:cNvGrpSpPr/>
          <p:nvPr/>
        </p:nvGrpSpPr>
        <p:grpSpPr>
          <a:xfrm>
            <a:off x="1530008" y="237454"/>
            <a:ext cx="192917" cy="192917"/>
            <a:chOff x="1846423" y="362300"/>
            <a:chExt cx="131213" cy="131213"/>
          </a:xfrm>
        </p:grpSpPr>
        <p:sp>
          <p:nvSpPr>
            <p:cNvPr id="1388" name="Google Shape;1388;p3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3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90" name="Google Shape;1390;p39"/>
          <p:cNvSpPr txBox="1">
            <a:spLocks noGrp="1"/>
          </p:cNvSpPr>
          <p:nvPr>
            <p:ph type="title"/>
          </p:nvPr>
        </p:nvSpPr>
        <p:spPr>
          <a:xfrm>
            <a:off x="938767" y="743712"/>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atin typeface="Archivo Black"/>
                <a:ea typeface="Archivo Black"/>
                <a:cs typeface="Archivo Black"/>
                <a:sym typeface="Archivo Black"/>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91" name="Google Shape;1391;p39"/>
          <p:cNvSpPr/>
          <p:nvPr/>
        </p:nvSpPr>
        <p:spPr>
          <a:xfrm>
            <a:off x="11062685" y="9423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2" name="Google Shape;1392;p39"/>
          <p:cNvSpPr/>
          <p:nvPr/>
        </p:nvSpPr>
        <p:spPr>
          <a:xfrm>
            <a:off x="465701" y="57801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3" name="Google Shape;1393;p39"/>
          <p:cNvSpPr/>
          <p:nvPr/>
        </p:nvSpPr>
        <p:spPr>
          <a:xfrm>
            <a:off x="5844634" y="2156367"/>
            <a:ext cx="6449015" cy="4701573"/>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3564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94"/>
        <p:cNvGrpSpPr/>
        <p:nvPr/>
      </p:nvGrpSpPr>
      <p:grpSpPr>
        <a:xfrm>
          <a:off x="0" y="0"/>
          <a:ext cx="0" cy="0"/>
          <a:chOff x="0" y="0"/>
          <a:chExt cx="0" cy="0"/>
        </a:xfrm>
      </p:grpSpPr>
      <p:grpSp>
        <p:nvGrpSpPr>
          <p:cNvPr id="1395" name="Google Shape;1395;p40"/>
          <p:cNvGrpSpPr/>
          <p:nvPr/>
        </p:nvGrpSpPr>
        <p:grpSpPr>
          <a:xfrm flipH="1">
            <a:off x="4815943" y="1688456"/>
            <a:ext cx="2385383" cy="1410741"/>
            <a:chOff x="2373608" y="486350"/>
            <a:chExt cx="1622415" cy="959514"/>
          </a:xfrm>
        </p:grpSpPr>
        <p:sp>
          <p:nvSpPr>
            <p:cNvPr id="1396" name="Google Shape;1396;p40"/>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40"/>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40"/>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40"/>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40"/>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1" name="Google Shape;1401;p40"/>
          <p:cNvGrpSpPr/>
          <p:nvPr/>
        </p:nvGrpSpPr>
        <p:grpSpPr>
          <a:xfrm rot="-2700000" flipH="1">
            <a:off x="3016910" y="4349519"/>
            <a:ext cx="2271585" cy="1751903"/>
            <a:chOff x="6741832" y="3407978"/>
            <a:chExt cx="1544870" cy="1191442"/>
          </a:xfrm>
        </p:grpSpPr>
        <p:sp>
          <p:nvSpPr>
            <p:cNvPr id="1402" name="Google Shape;1402;p40"/>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40"/>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40"/>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5" name="Google Shape;1405;p40"/>
          <p:cNvSpPr/>
          <p:nvPr/>
        </p:nvSpPr>
        <p:spPr>
          <a:xfrm>
            <a:off x="354385" y="1874278"/>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06" name="Google Shape;1406;p40"/>
          <p:cNvGrpSpPr/>
          <p:nvPr/>
        </p:nvGrpSpPr>
        <p:grpSpPr>
          <a:xfrm>
            <a:off x="1326823" y="6018122"/>
            <a:ext cx="382884" cy="383841"/>
            <a:chOff x="623344" y="1024551"/>
            <a:chExt cx="260418" cy="261069"/>
          </a:xfrm>
        </p:grpSpPr>
        <p:sp>
          <p:nvSpPr>
            <p:cNvPr id="1407" name="Google Shape;1407;p4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4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9" name="Google Shape;1409;p40"/>
          <p:cNvGrpSpPr/>
          <p:nvPr/>
        </p:nvGrpSpPr>
        <p:grpSpPr>
          <a:xfrm>
            <a:off x="412042" y="4489871"/>
            <a:ext cx="192917" cy="192917"/>
            <a:chOff x="1846423" y="362300"/>
            <a:chExt cx="131213" cy="131213"/>
          </a:xfrm>
        </p:grpSpPr>
        <p:sp>
          <p:nvSpPr>
            <p:cNvPr id="1410" name="Google Shape;1410;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2" name="Google Shape;1412;p40"/>
          <p:cNvGrpSpPr/>
          <p:nvPr/>
        </p:nvGrpSpPr>
        <p:grpSpPr>
          <a:xfrm>
            <a:off x="2415675" y="4682804"/>
            <a:ext cx="192917" cy="192917"/>
            <a:chOff x="1846423" y="362300"/>
            <a:chExt cx="131213" cy="131213"/>
          </a:xfrm>
        </p:grpSpPr>
        <p:sp>
          <p:nvSpPr>
            <p:cNvPr id="1413" name="Google Shape;1413;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5" name="Google Shape;1415;p40"/>
          <p:cNvGrpSpPr/>
          <p:nvPr/>
        </p:nvGrpSpPr>
        <p:grpSpPr>
          <a:xfrm>
            <a:off x="3801842" y="2761504"/>
            <a:ext cx="192917" cy="192917"/>
            <a:chOff x="1846423" y="362300"/>
            <a:chExt cx="131213" cy="131213"/>
          </a:xfrm>
        </p:grpSpPr>
        <p:sp>
          <p:nvSpPr>
            <p:cNvPr id="1416" name="Google Shape;1416;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8" name="Google Shape;1418;p40"/>
          <p:cNvGrpSpPr/>
          <p:nvPr/>
        </p:nvGrpSpPr>
        <p:grpSpPr>
          <a:xfrm>
            <a:off x="2482808" y="1874271"/>
            <a:ext cx="192917" cy="192917"/>
            <a:chOff x="1846423" y="362300"/>
            <a:chExt cx="131213" cy="131213"/>
          </a:xfrm>
        </p:grpSpPr>
        <p:sp>
          <p:nvSpPr>
            <p:cNvPr id="1419" name="Google Shape;1419;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1" name="Google Shape;1421;p40"/>
          <p:cNvGrpSpPr/>
          <p:nvPr/>
        </p:nvGrpSpPr>
        <p:grpSpPr>
          <a:xfrm>
            <a:off x="6943441" y="4875738"/>
            <a:ext cx="192917" cy="192917"/>
            <a:chOff x="1846423" y="362300"/>
            <a:chExt cx="131213" cy="131213"/>
          </a:xfrm>
        </p:grpSpPr>
        <p:sp>
          <p:nvSpPr>
            <p:cNvPr id="1422" name="Google Shape;1422;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4" name="Google Shape;1424;p40"/>
          <p:cNvGrpSpPr/>
          <p:nvPr/>
        </p:nvGrpSpPr>
        <p:grpSpPr>
          <a:xfrm>
            <a:off x="7201341" y="1324404"/>
            <a:ext cx="192917" cy="192917"/>
            <a:chOff x="1846423" y="362300"/>
            <a:chExt cx="131213" cy="131213"/>
          </a:xfrm>
        </p:grpSpPr>
        <p:sp>
          <p:nvSpPr>
            <p:cNvPr id="1425" name="Google Shape;1425;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7" name="Google Shape;1427;p40"/>
          <p:cNvGrpSpPr/>
          <p:nvPr/>
        </p:nvGrpSpPr>
        <p:grpSpPr>
          <a:xfrm>
            <a:off x="9012557" y="459189"/>
            <a:ext cx="382884" cy="383841"/>
            <a:chOff x="623344" y="1024551"/>
            <a:chExt cx="260418" cy="261069"/>
          </a:xfrm>
        </p:grpSpPr>
        <p:sp>
          <p:nvSpPr>
            <p:cNvPr id="1428" name="Google Shape;1428;p4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4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0" name="Google Shape;1430;p40"/>
          <p:cNvGrpSpPr/>
          <p:nvPr/>
        </p:nvGrpSpPr>
        <p:grpSpPr>
          <a:xfrm>
            <a:off x="5826908" y="459204"/>
            <a:ext cx="192917" cy="192917"/>
            <a:chOff x="1846423" y="362300"/>
            <a:chExt cx="131213" cy="131213"/>
          </a:xfrm>
        </p:grpSpPr>
        <p:sp>
          <p:nvSpPr>
            <p:cNvPr id="1431" name="Google Shape;1431;p4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4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33" name="Google Shape;1433;p40"/>
          <p:cNvSpPr txBox="1">
            <a:spLocks noGrp="1"/>
          </p:cNvSpPr>
          <p:nvPr>
            <p:ph type="subTitle" idx="1"/>
          </p:nvPr>
        </p:nvSpPr>
        <p:spPr>
          <a:xfrm>
            <a:off x="4574800" y="3068400"/>
            <a:ext cx="31576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434" name="Google Shape;1434;p40"/>
          <p:cNvSpPr txBox="1">
            <a:spLocks noGrp="1"/>
          </p:cNvSpPr>
          <p:nvPr>
            <p:ph type="subTitle" idx="2"/>
          </p:nvPr>
        </p:nvSpPr>
        <p:spPr>
          <a:xfrm>
            <a:off x="4574808" y="3463236"/>
            <a:ext cx="3157600" cy="7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5" name="Google Shape;1435;p40"/>
          <p:cNvSpPr txBox="1">
            <a:spLocks noGrp="1"/>
          </p:cNvSpPr>
          <p:nvPr>
            <p:ph type="subTitle" idx="3"/>
          </p:nvPr>
        </p:nvSpPr>
        <p:spPr>
          <a:xfrm>
            <a:off x="1175332" y="3068400"/>
            <a:ext cx="31588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436" name="Google Shape;1436;p40"/>
          <p:cNvSpPr txBox="1">
            <a:spLocks noGrp="1"/>
          </p:cNvSpPr>
          <p:nvPr>
            <p:ph type="subTitle" idx="4"/>
          </p:nvPr>
        </p:nvSpPr>
        <p:spPr>
          <a:xfrm>
            <a:off x="1175347" y="3463233"/>
            <a:ext cx="3158800" cy="7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7" name="Google Shape;1437;p40"/>
          <p:cNvSpPr txBox="1">
            <a:spLocks noGrp="1"/>
          </p:cNvSpPr>
          <p:nvPr>
            <p:ph type="title"/>
          </p:nvPr>
        </p:nvSpPr>
        <p:spPr>
          <a:xfrm>
            <a:off x="1175333" y="749200"/>
            <a:ext cx="10065600" cy="575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38" name="Google Shape;1438;p40"/>
          <p:cNvSpPr/>
          <p:nvPr/>
        </p:nvSpPr>
        <p:spPr>
          <a:xfrm rot="-5400000" flipH="1">
            <a:off x="6271991" y="858494"/>
            <a:ext cx="6869767" cy="514101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3899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6"/>
        <p:cNvGrpSpPr/>
        <p:nvPr/>
      </p:nvGrpSpPr>
      <p:grpSpPr>
        <a:xfrm>
          <a:off x="0" y="0"/>
          <a:ext cx="0" cy="0"/>
          <a:chOff x="0" y="0"/>
          <a:chExt cx="0" cy="0"/>
        </a:xfrm>
      </p:grpSpPr>
      <p:grpSp>
        <p:nvGrpSpPr>
          <p:cNvPr id="127" name="Google Shape;127;p5"/>
          <p:cNvGrpSpPr/>
          <p:nvPr/>
        </p:nvGrpSpPr>
        <p:grpSpPr>
          <a:xfrm rot="10800000" flipH="1">
            <a:off x="196910" y="5291590"/>
            <a:ext cx="2385383" cy="1410741"/>
            <a:chOff x="2373608" y="486350"/>
            <a:chExt cx="1622415" cy="959514"/>
          </a:xfrm>
        </p:grpSpPr>
        <p:sp>
          <p:nvSpPr>
            <p:cNvPr id="128" name="Google Shape;128;p5"/>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 name="Google Shape;133;p5"/>
          <p:cNvGrpSpPr/>
          <p:nvPr/>
        </p:nvGrpSpPr>
        <p:grpSpPr>
          <a:xfrm rot="-9295367" flipH="1">
            <a:off x="10482098" y="427386"/>
            <a:ext cx="1678132" cy="1294217"/>
            <a:chOff x="6741832" y="3407978"/>
            <a:chExt cx="1544870" cy="1191442"/>
          </a:xfrm>
        </p:grpSpPr>
        <p:sp>
          <p:nvSpPr>
            <p:cNvPr id="134" name="Google Shape;134;p5"/>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7" name="Google Shape;137;p5"/>
          <p:cNvSpPr/>
          <p:nvPr/>
        </p:nvSpPr>
        <p:spPr>
          <a:xfrm>
            <a:off x="196885" y="1544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8" name="Google Shape;138;p5"/>
          <p:cNvGrpSpPr/>
          <p:nvPr/>
        </p:nvGrpSpPr>
        <p:grpSpPr>
          <a:xfrm>
            <a:off x="3276823" y="6206522"/>
            <a:ext cx="382884" cy="383841"/>
            <a:chOff x="623344" y="1024551"/>
            <a:chExt cx="260418" cy="261069"/>
          </a:xfrm>
        </p:grpSpPr>
        <p:sp>
          <p:nvSpPr>
            <p:cNvPr id="139" name="Google Shape;139;p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5"/>
          <p:cNvGrpSpPr/>
          <p:nvPr/>
        </p:nvGrpSpPr>
        <p:grpSpPr>
          <a:xfrm>
            <a:off x="412042" y="4489871"/>
            <a:ext cx="192917" cy="192917"/>
            <a:chOff x="1846423" y="362300"/>
            <a:chExt cx="131213" cy="131213"/>
          </a:xfrm>
        </p:grpSpPr>
        <p:sp>
          <p:nvSpPr>
            <p:cNvPr id="142" name="Google Shape;142;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 name="Google Shape;144;p5"/>
          <p:cNvGrpSpPr/>
          <p:nvPr/>
        </p:nvGrpSpPr>
        <p:grpSpPr>
          <a:xfrm>
            <a:off x="6654808" y="6482071"/>
            <a:ext cx="192917" cy="192917"/>
            <a:chOff x="1846423" y="362300"/>
            <a:chExt cx="131213" cy="131213"/>
          </a:xfrm>
        </p:grpSpPr>
        <p:sp>
          <p:nvSpPr>
            <p:cNvPr id="145" name="Google Shape;145;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5"/>
          <p:cNvGrpSpPr/>
          <p:nvPr/>
        </p:nvGrpSpPr>
        <p:grpSpPr>
          <a:xfrm>
            <a:off x="855442" y="1948704"/>
            <a:ext cx="192917" cy="192917"/>
            <a:chOff x="1846423" y="362300"/>
            <a:chExt cx="131213" cy="131213"/>
          </a:xfrm>
        </p:grpSpPr>
        <p:sp>
          <p:nvSpPr>
            <p:cNvPr id="148" name="Google Shape;148;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 name="Google Shape;150;p5"/>
          <p:cNvGrpSpPr/>
          <p:nvPr/>
        </p:nvGrpSpPr>
        <p:grpSpPr>
          <a:xfrm>
            <a:off x="11469808" y="2448904"/>
            <a:ext cx="192917" cy="192917"/>
            <a:chOff x="1846423" y="362300"/>
            <a:chExt cx="131213" cy="131213"/>
          </a:xfrm>
        </p:grpSpPr>
        <p:sp>
          <p:nvSpPr>
            <p:cNvPr id="151" name="Google Shape;151;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5"/>
          <p:cNvGrpSpPr/>
          <p:nvPr/>
        </p:nvGrpSpPr>
        <p:grpSpPr>
          <a:xfrm>
            <a:off x="5999542" y="5007604"/>
            <a:ext cx="192917" cy="192917"/>
            <a:chOff x="1846423" y="362300"/>
            <a:chExt cx="131213" cy="131213"/>
          </a:xfrm>
        </p:grpSpPr>
        <p:sp>
          <p:nvSpPr>
            <p:cNvPr id="154" name="Google Shape;154;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5"/>
          <p:cNvGrpSpPr/>
          <p:nvPr/>
        </p:nvGrpSpPr>
        <p:grpSpPr>
          <a:xfrm>
            <a:off x="11773342" y="714804"/>
            <a:ext cx="192917" cy="192917"/>
            <a:chOff x="1846423" y="362300"/>
            <a:chExt cx="131213" cy="131213"/>
          </a:xfrm>
        </p:grpSpPr>
        <p:sp>
          <p:nvSpPr>
            <p:cNvPr id="157" name="Google Shape;157;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 name="Google Shape;159;p5"/>
          <p:cNvGrpSpPr/>
          <p:nvPr/>
        </p:nvGrpSpPr>
        <p:grpSpPr>
          <a:xfrm>
            <a:off x="8402957" y="75356"/>
            <a:ext cx="382884" cy="383841"/>
            <a:chOff x="623344" y="1024551"/>
            <a:chExt cx="260418" cy="261069"/>
          </a:xfrm>
        </p:grpSpPr>
        <p:sp>
          <p:nvSpPr>
            <p:cNvPr id="160" name="Google Shape;160;p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 name="Google Shape;162;p5"/>
          <p:cNvGrpSpPr/>
          <p:nvPr/>
        </p:nvGrpSpPr>
        <p:grpSpPr>
          <a:xfrm>
            <a:off x="4506108" y="154404"/>
            <a:ext cx="192917" cy="192917"/>
            <a:chOff x="1846423" y="362300"/>
            <a:chExt cx="131213" cy="131213"/>
          </a:xfrm>
        </p:grpSpPr>
        <p:sp>
          <p:nvSpPr>
            <p:cNvPr id="163" name="Google Shape;163;p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 name="Google Shape;165;p5"/>
          <p:cNvSpPr txBox="1">
            <a:spLocks noGrp="1"/>
          </p:cNvSpPr>
          <p:nvPr>
            <p:ph type="subTitle" idx="1"/>
          </p:nvPr>
        </p:nvSpPr>
        <p:spPr>
          <a:xfrm>
            <a:off x="6399183" y="2509033"/>
            <a:ext cx="3950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6" name="Google Shape;166;p5"/>
          <p:cNvSpPr txBox="1">
            <a:spLocks noGrp="1"/>
          </p:cNvSpPr>
          <p:nvPr>
            <p:ph type="subTitle" idx="2"/>
          </p:nvPr>
        </p:nvSpPr>
        <p:spPr>
          <a:xfrm>
            <a:off x="6399183" y="2903867"/>
            <a:ext cx="3950800" cy="2970800"/>
          </a:xfrm>
          <a:prstGeom prst="rect">
            <a:avLst/>
          </a:prstGeom>
        </p:spPr>
        <p:txBody>
          <a:bodyPr spcFirstLastPara="1" wrap="square" lIns="91425" tIns="91425" rIns="91425" bIns="91425" anchor="t" anchorCtr="0">
            <a:noAutofit/>
          </a:bodyPr>
          <a:lstStyle>
            <a:lvl1pPr marR="10714" lvl="0" rtl="0">
              <a:lnSpc>
                <a:spcPct val="100000"/>
              </a:lnSpc>
              <a:spcBef>
                <a:spcPts val="0"/>
              </a:spcBef>
              <a:spcAft>
                <a:spcPts val="0"/>
              </a:spcAft>
              <a:buSzPts val="1400"/>
              <a:buNone/>
              <a:defRPr sz="1867"/>
            </a:lvl1pPr>
            <a:lvl2pPr lvl="1" algn="ctr" rtl="0">
              <a:lnSpc>
                <a:spcPct val="100000"/>
              </a:lnSpc>
              <a:spcBef>
                <a:spcPts val="1333"/>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5"/>
          <p:cNvSpPr txBox="1">
            <a:spLocks noGrp="1"/>
          </p:cNvSpPr>
          <p:nvPr>
            <p:ph type="subTitle" idx="3"/>
          </p:nvPr>
        </p:nvSpPr>
        <p:spPr>
          <a:xfrm>
            <a:off x="1842017" y="2509033"/>
            <a:ext cx="3950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8" name="Google Shape;168;p5"/>
          <p:cNvSpPr txBox="1">
            <a:spLocks noGrp="1"/>
          </p:cNvSpPr>
          <p:nvPr>
            <p:ph type="subTitle" idx="4"/>
          </p:nvPr>
        </p:nvSpPr>
        <p:spPr>
          <a:xfrm>
            <a:off x="1842017" y="2903867"/>
            <a:ext cx="3950800" cy="2970800"/>
          </a:xfrm>
          <a:prstGeom prst="rect">
            <a:avLst/>
          </a:prstGeom>
        </p:spPr>
        <p:txBody>
          <a:bodyPr spcFirstLastPara="1" wrap="square" lIns="91425" tIns="91425" rIns="91425" bIns="91425" anchor="t" anchorCtr="0">
            <a:noAutofit/>
          </a:bodyPr>
          <a:lstStyle>
            <a:lvl1pPr marR="10714" lvl="0" rtl="0">
              <a:lnSpc>
                <a:spcPct val="100000"/>
              </a:lnSpc>
              <a:spcBef>
                <a:spcPts val="0"/>
              </a:spcBef>
              <a:spcAft>
                <a:spcPts val="0"/>
              </a:spcAft>
              <a:buSzPts val="1400"/>
              <a:buNone/>
              <a:defRPr sz="1867"/>
            </a:lvl1pPr>
            <a:lvl2pPr lvl="1" algn="ctr" rtl="0">
              <a:lnSpc>
                <a:spcPct val="100000"/>
              </a:lnSpc>
              <a:spcBef>
                <a:spcPts val="1333"/>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5"/>
          <p:cNvSpPr txBox="1">
            <a:spLocks noGrp="1"/>
          </p:cNvSpPr>
          <p:nvPr>
            <p:ph type="title"/>
          </p:nvPr>
        </p:nvSpPr>
        <p:spPr>
          <a:xfrm>
            <a:off x="1175333" y="749200"/>
            <a:ext cx="100656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0" name="Google Shape;170;p5"/>
          <p:cNvSpPr/>
          <p:nvPr/>
        </p:nvSpPr>
        <p:spPr>
          <a:xfrm rot="-5400000" flipH="1">
            <a:off x="9114702" y="3701248"/>
            <a:ext cx="3617935" cy="27074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15547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439"/>
        <p:cNvGrpSpPr/>
        <p:nvPr/>
      </p:nvGrpSpPr>
      <p:grpSpPr>
        <a:xfrm>
          <a:off x="0" y="0"/>
          <a:ext cx="0" cy="0"/>
          <a:chOff x="0" y="0"/>
          <a:chExt cx="0" cy="0"/>
        </a:xfrm>
      </p:grpSpPr>
      <p:grpSp>
        <p:nvGrpSpPr>
          <p:cNvPr id="1440" name="Google Shape;1440;p41"/>
          <p:cNvGrpSpPr/>
          <p:nvPr/>
        </p:nvGrpSpPr>
        <p:grpSpPr>
          <a:xfrm rot="-3829099" flipH="1">
            <a:off x="910965" y="685282"/>
            <a:ext cx="2271687" cy="1751981"/>
            <a:chOff x="6741832" y="3407978"/>
            <a:chExt cx="1544870" cy="1191442"/>
          </a:xfrm>
        </p:grpSpPr>
        <p:sp>
          <p:nvSpPr>
            <p:cNvPr id="1441" name="Google Shape;1441;p4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4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4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4" name="Google Shape;1444;p41"/>
          <p:cNvSpPr/>
          <p:nvPr/>
        </p:nvSpPr>
        <p:spPr>
          <a:xfrm>
            <a:off x="10574185" y="47741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45" name="Google Shape;1445;p41"/>
          <p:cNvGrpSpPr/>
          <p:nvPr/>
        </p:nvGrpSpPr>
        <p:grpSpPr>
          <a:xfrm>
            <a:off x="1145490" y="5581722"/>
            <a:ext cx="382884" cy="383841"/>
            <a:chOff x="623344" y="1024551"/>
            <a:chExt cx="260418" cy="261069"/>
          </a:xfrm>
        </p:grpSpPr>
        <p:sp>
          <p:nvSpPr>
            <p:cNvPr id="1446" name="Google Shape;1446;p4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4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8" name="Google Shape;1448;p41"/>
          <p:cNvGrpSpPr/>
          <p:nvPr/>
        </p:nvGrpSpPr>
        <p:grpSpPr>
          <a:xfrm>
            <a:off x="2046108" y="2952820"/>
            <a:ext cx="192917" cy="192917"/>
            <a:chOff x="1846423" y="362300"/>
            <a:chExt cx="131213" cy="131213"/>
          </a:xfrm>
        </p:grpSpPr>
        <p:sp>
          <p:nvSpPr>
            <p:cNvPr id="1449" name="Google Shape;1449;p4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4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1" name="Google Shape;1451;p41"/>
          <p:cNvGrpSpPr/>
          <p:nvPr/>
        </p:nvGrpSpPr>
        <p:grpSpPr>
          <a:xfrm>
            <a:off x="5091908" y="6431854"/>
            <a:ext cx="192917" cy="192917"/>
            <a:chOff x="1846423" y="362300"/>
            <a:chExt cx="131213" cy="131213"/>
          </a:xfrm>
        </p:grpSpPr>
        <p:sp>
          <p:nvSpPr>
            <p:cNvPr id="1452" name="Google Shape;1452;p4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4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4" name="Google Shape;1454;p41"/>
          <p:cNvGrpSpPr/>
          <p:nvPr/>
        </p:nvGrpSpPr>
        <p:grpSpPr>
          <a:xfrm flipH="1">
            <a:off x="7530610" y="987456"/>
            <a:ext cx="2385383" cy="1410741"/>
            <a:chOff x="2373608" y="486350"/>
            <a:chExt cx="1622415" cy="959514"/>
          </a:xfrm>
        </p:grpSpPr>
        <p:sp>
          <p:nvSpPr>
            <p:cNvPr id="1455" name="Google Shape;1455;p41"/>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41"/>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41"/>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41"/>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41"/>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0" name="Google Shape;1460;p41"/>
          <p:cNvGrpSpPr/>
          <p:nvPr/>
        </p:nvGrpSpPr>
        <p:grpSpPr>
          <a:xfrm>
            <a:off x="5999508" y="2319387"/>
            <a:ext cx="192917" cy="192917"/>
            <a:chOff x="1846423" y="362300"/>
            <a:chExt cx="131213" cy="131213"/>
          </a:xfrm>
        </p:grpSpPr>
        <p:sp>
          <p:nvSpPr>
            <p:cNvPr id="1461" name="Google Shape;1461;p4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4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3" name="Google Shape;1463;p41"/>
          <p:cNvGrpSpPr/>
          <p:nvPr/>
        </p:nvGrpSpPr>
        <p:grpSpPr>
          <a:xfrm>
            <a:off x="9952908" y="3881653"/>
            <a:ext cx="192917" cy="192917"/>
            <a:chOff x="1846423" y="362300"/>
            <a:chExt cx="131213" cy="131213"/>
          </a:xfrm>
        </p:grpSpPr>
        <p:sp>
          <p:nvSpPr>
            <p:cNvPr id="1464" name="Google Shape;1464;p4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4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6" name="Google Shape;1466;p41"/>
          <p:cNvGrpSpPr/>
          <p:nvPr/>
        </p:nvGrpSpPr>
        <p:grpSpPr>
          <a:xfrm>
            <a:off x="11119323" y="2398189"/>
            <a:ext cx="382884" cy="383841"/>
            <a:chOff x="623344" y="1024551"/>
            <a:chExt cx="260418" cy="261069"/>
          </a:xfrm>
        </p:grpSpPr>
        <p:sp>
          <p:nvSpPr>
            <p:cNvPr id="1467" name="Google Shape;1467;p4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4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69" name="Google Shape;1469;p41"/>
          <p:cNvSpPr txBox="1">
            <a:spLocks noGrp="1"/>
          </p:cNvSpPr>
          <p:nvPr>
            <p:ph type="subTitle" idx="1"/>
          </p:nvPr>
        </p:nvSpPr>
        <p:spPr>
          <a:xfrm>
            <a:off x="6451341" y="4379333"/>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470" name="Google Shape;1470;p41"/>
          <p:cNvSpPr txBox="1">
            <a:spLocks noGrp="1"/>
          </p:cNvSpPr>
          <p:nvPr>
            <p:ph type="subTitle" idx="2"/>
          </p:nvPr>
        </p:nvSpPr>
        <p:spPr>
          <a:xfrm>
            <a:off x="6451341" y="4774169"/>
            <a:ext cx="3501600" cy="10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1" name="Google Shape;1471;p41"/>
          <p:cNvSpPr txBox="1">
            <a:spLocks noGrp="1"/>
          </p:cNvSpPr>
          <p:nvPr>
            <p:ph type="subTitle" idx="3"/>
          </p:nvPr>
        </p:nvSpPr>
        <p:spPr>
          <a:xfrm>
            <a:off x="2239059" y="4379333"/>
            <a:ext cx="35016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472" name="Google Shape;1472;p41"/>
          <p:cNvSpPr txBox="1">
            <a:spLocks noGrp="1"/>
          </p:cNvSpPr>
          <p:nvPr>
            <p:ph type="subTitle" idx="4"/>
          </p:nvPr>
        </p:nvSpPr>
        <p:spPr>
          <a:xfrm>
            <a:off x="2239067" y="4774167"/>
            <a:ext cx="3501600" cy="10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3" name="Google Shape;1473;p41"/>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844823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474"/>
        <p:cNvGrpSpPr/>
        <p:nvPr/>
      </p:nvGrpSpPr>
      <p:grpSpPr>
        <a:xfrm>
          <a:off x="0" y="0"/>
          <a:ext cx="0" cy="0"/>
          <a:chOff x="0" y="0"/>
          <a:chExt cx="0" cy="0"/>
        </a:xfrm>
      </p:grpSpPr>
      <p:grpSp>
        <p:nvGrpSpPr>
          <p:cNvPr id="1475" name="Google Shape;1475;p42"/>
          <p:cNvGrpSpPr/>
          <p:nvPr/>
        </p:nvGrpSpPr>
        <p:grpSpPr>
          <a:xfrm flipH="1">
            <a:off x="9322977" y="494974"/>
            <a:ext cx="2385383" cy="1410741"/>
            <a:chOff x="2373608" y="486350"/>
            <a:chExt cx="1622415" cy="959514"/>
          </a:xfrm>
        </p:grpSpPr>
        <p:sp>
          <p:nvSpPr>
            <p:cNvPr id="1476" name="Google Shape;1476;p42"/>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42"/>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42"/>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42"/>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42"/>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1" name="Google Shape;1481;p42"/>
          <p:cNvGrpSpPr/>
          <p:nvPr/>
        </p:nvGrpSpPr>
        <p:grpSpPr>
          <a:xfrm rot="-2700000" flipH="1">
            <a:off x="1643444" y="4774919"/>
            <a:ext cx="2271585" cy="1751903"/>
            <a:chOff x="6741832" y="3407978"/>
            <a:chExt cx="1544870" cy="1191442"/>
          </a:xfrm>
        </p:grpSpPr>
        <p:sp>
          <p:nvSpPr>
            <p:cNvPr id="1482" name="Google Shape;1482;p42"/>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42"/>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42"/>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85" name="Google Shape;1485;p42"/>
          <p:cNvSpPr/>
          <p:nvPr/>
        </p:nvSpPr>
        <p:spPr>
          <a:xfrm>
            <a:off x="2066551" y="11227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86" name="Google Shape;1486;p42"/>
          <p:cNvGrpSpPr/>
          <p:nvPr/>
        </p:nvGrpSpPr>
        <p:grpSpPr>
          <a:xfrm>
            <a:off x="4895273" y="4875722"/>
            <a:ext cx="382884" cy="383841"/>
            <a:chOff x="623344" y="1024551"/>
            <a:chExt cx="260418" cy="261069"/>
          </a:xfrm>
        </p:grpSpPr>
        <p:sp>
          <p:nvSpPr>
            <p:cNvPr id="1487" name="Google Shape;1487;p4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4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9" name="Google Shape;1489;p42"/>
          <p:cNvGrpSpPr/>
          <p:nvPr/>
        </p:nvGrpSpPr>
        <p:grpSpPr>
          <a:xfrm>
            <a:off x="8167575" y="1122738"/>
            <a:ext cx="192917" cy="192917"/>
            <a:chOff x="1846423" y="362300"/>
            <a:chExt cx="131213" cy="131213"/>
          </a:xfrm>
        </p:grpSpPr>
        <p:sp>
          <p:nvSpPr>
            <p:cNvPr id="1490" name="Google Shape;1490;p4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4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2" name="Google Shape;1492;p42"/>
          <p:cNvGrpSpPr/>
          <p:nvPr/>
        </p:nvGrpSpPr>
        <p:grpSpPr>
          <a:xfrm>
            <a:off x="482475" y="586304"/>
            <a:ext cx="192917" cy="192917"/>
            <a:chOff x="1846423" y="362300"/>
            <a:chExt cx="131213" cy="131213"/>
          </a:xfrm>
        </p:grpSpPr>
        <p:sp>
          <p:nvSpPr>
            <p:cNvPr id="1493" name="Google Shape;1493;p4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4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5" name="Google Shape;1495;p42"/>
          <p:cNvGrpSpPr/>
          <p:nvPr/>
        </p:nvGrpSpPr>
        <p:grpSpPr>
          <a:xfrm>
            <a:off x="4947275" y="1973071"/>
            <a:ext cx="192917" cy="192917"/>
            <a:chOff x="1846423" y="362300"/>
            <a:chExt cx="131213" cy="131213"/>
          </a:xfrm>
        </p:grpSpPr>
        <p:sp>
          <p:nvSpPr>
            <p:cNvPr id="1496" name="Google Shape;1496;p4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4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8" name="Google Shape;1498;p42"/>
          <p:cNvGrpSpPr/>
          <p:nvPr/>
        </p:nvGrpSpPr>
        <p:grpSpPr>
          <a:xfrm>
            <a:off x="350742" y="3332538"/>
            <a:ext cx="192917" cy="192917"/>
            <a:chOff x="1846423" y="362300"/>
            <a:chExt cx="131213" cy="131213"/>
          </a:xfrm>
        </p:grpSpPr>
        <p:sp>
          <p:nvSpPr>
            <p:cNvPr id="1499" name="Google Shape;1499;p4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4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1" name="Google Shape;1501;p42"/>
          <p:cNvGrpSpPr/>
          <p:nvPr/>
        </p:nvGrpSpPr>
        <p:grpSpPr>
          <a:xfrm>
            <a:off x="3500842" y="393371"/>
            <a:ext cx="192917" cy="192917"/>
            <a:chOff x="1846423" y="362300"/>
            <a:chExt cx="131213" cy="131213"/>
          </a:xfrm>
        </p:grpSpPr>
        <p:sp>
          <p:nvSpPr>
            <p:cNvPr id="1502" name="Google Shape;1502;p4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4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4" name="Google Shape;1504;p42"/>
          <p:cNvSpPr txBox="1">
            <a:spLocks noGrp="1"/>
          </p:cNvSpPr>
          <p:nvPr>
            <p:ph type="title"/>
          </p:nvPr>
        </p:nvSpPr>
        <p:spPr>
          <a:xfrm>
            <a:off x="1175333" y="2166000"/>
            <a:ext cx="46252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505" name="Google Shape;1505;p42"/>
          <p:cNvSpPr txBox="1">
            <a:spLocks noGrp="1"/>
          </p:cNvSpPr>
          <p:nvPr>
            <p:ph type="subTitle" idx="1"/>
          </p:nvPr>
        </p:nvSpPr>
        <p:spPr>
          <a:xfrm>
            <a:off x="1175333" y="3167333"/>
            <a:ext cx="4483600" cy="136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6" name="Google Shape;1506;p42"/>
          <p:cNvSpPr/>
          <p:nvPr/>
        </p:nvSpPr>
        <p:spPr>
          <a:xfrm>
            <a:off x="6007662"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319977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507"/>
        <p:cNvGrpSpPr/>
        <p:nvPr/>
      </p:nvGrpSpPr>
      <p:grpSpPr>
        <a:xfrm>
          <a:off x="0" y="0"/>
          <a:ext cx="0" cy="0"/>
          <a:chOff x="0" y="0"/>
          <a:chExt cx="0" cy="0"/>
        </a:xfrm>
      </p:grpSpPr>
      <p:grpSp>
        <p:nvGrpSpPr>
          <p:cNvPr id="1508" name="Google Shape;1508;p43"/>
          <p:cNvGrpSpPr/>
          <p:nvPr/>
        </p:nvGrpSpPr>
        <p:grpSpPr>
          <a:xfrm rot="2700000">
            <a:off x="6902543" y="4443719"/>
            <a:ext cx="2271585" cy="1751903"/>
            <a:chOff x="6741832" y="3407978"/>
            <a:chExt cx="1544870" cy="1191442"/>
          </a:xfrm>
        </p:grpSpPr>
        <p:sp>
          <p:nvSpPr>
            <p:cNvPr id="1509" name="Google Shape;1509;p43"/>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43"/>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43"/>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12" name="Google Shape;1512;p43"/>
          <p:cNvSpPr/>
          <p:nvPr/>
        </p:nvSpPr>
        <p:spPr>
          <a:xfrm>
            <a:off x="9820085" y="12192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3" name="Google Shape;1513;p43"/>
          <p:cNvGrpSpPr/>
          <p:nvPr/>
        </p:nvGrpSpPr>
        <p:grpSpPr>
          <a:xfrm flipH="1">
            <a:off x="4843677" y="615440"/>
            <a:ext cx="2385383" cy="1410741"/>
            <a:chOff x="2373608" y="486350"/>
            <a:chExt cx="1622415" cy="959514"/>
          </a:xfrm>
        </p:grpSpPr>
        <p:sp>
          <p:nvSpPr>
            <p:cNvPr id="1514" name="Google Shape;1514;p43"/>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43"/>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43"/>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43"/>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43"/>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19" name="Google Shape;1519;p43"/>
          <p:cNvGrpSpPr/>
          <p:nvPr/>
        </p:nvGrpSpPr>
        <p:grpSpPr>
          <a:xfrm>
            <a:off x="8430306" y="1517422"/>
            <a:ext cx="382884" cy="383841"/>
            <a:chOff x="623344" y="1024551"/>
            <a:chExt cx="260418" cy="261069"/>
          </a:xfrm>
        </p:grpSpPr>
        <p:sp>
          <p:nvSpPr>
            <p:cNvPr id="1520" name="Google Shape;1520;p43"/>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43"/>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2" name="Google Shape;1522;p43"/>
          <p:cNvGrpSpPr/>
          <p:nvPr/>
        </p:nvGrpSpPr>
        <p:grpSpPr>
          <a:xfrm>
            <a:off x="6538041" y="3999838"/>
            <a:ext cx="192917" cy="192917"/>
            <a:chOff x="1846423" y="362300"/>
            <a:chExt cx="131213" cy="131213"/>
          </a:xfrm>
        </p:grpSpPr>
        <p:sp>
          <p:nvSpPr>
            <p:cNvPr id="1523" name="Google Shape;1523;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5" name="Google Shape;1525;p43"/>
          <p:cNvGrpSpPr/>
          <p:nvPr/>
        </p:nvGrpSpPr>
        <p:grpSpPr>
          <a:xfrm>
            <a:off x="10127375" y="5404971"/>
            <a:ext cx="192917" cy="192917"/>
            <a:chOff x="1846423" y="362300"/>
            <a:chExt cx="131213" cy="131213"/>
          </a:xfrm>
        </p:grpSpPr>
        <p:sp>
          <p:nvSpPr>
            <p:cNvPr id="1526" name="Google Shape;1526;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8" name="Google Shape;1528;p43"/>
          <p:cNvGrpSpPr/>
          <p:nvPr/>
        </p:nvGrpSpPr>
        <p:grpSpPr>
          <a:xfrm>
            <a:off x="2182308" y="635071"/>
            <a:ext cx="192917" cy="192917"/>
            <a:chOff x="1846423" y="362300"/>
            <a:chExt cx="131213" cy="131213"/>
          </a:xfrm>
        </p:grpSpPr>
        <p:sp>
          <p:nvSpPr>
            <p:cNvPr id="1529" name="Google Shape;1529;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1" name="Google Shape;1531;p43"/>
          <p:cNvGrpSpPr/>
          <p:nvPr/>
        </p:nvGrpSpPr>
        <p:grpSpPr>
          <a:xfrm>
            <a:off x="7454008" y="6341604"/>
            <a:ext cx="192917" cy="192917"/>
            <a:chOff x="1846423" y="362300"/>
            <a:chExt cx="131213" cy="131213"/>
          </a:xfrm>
        </p:grpSpPr>
        <p:sp>
          <p:nvSpPr>
            <p:cNvPr id="1532" name="Google Shape;1532;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4" name="Google Shape;1534;p43"/>
          <p:cNvGrpSpPr/>
          <p:nvPr/>
        </p:nvGrpSpPr>
        <p:grpSpPr>
          <a:xfrm>
            <a:off x="11757875" y="4192771"/>
            <a:ext cx="192917" cy="192917"/>
            <a:chOff x="1846423" y="362300"/>
            <a:chExt cx="131213" cy="131213"/>
          </a:xfrm>
        </p:grpSpPr>
        <p:sp>
          <p:nvSpPr>
            <p:cNvPr id="1535" name="Google Shape;1535;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7" name="Google Shape;1537;p43"/>
          <p:cNvGrpSpPr/>
          <p:nvPr/>
        </p:nvGrpSpPr>
        <p:grpSpPr>
          <a:xfrm>
            <a:off x="11442608" y="422504"/>
            <a:ext cx="192917" cy="192917"/>
            <a:chOff x="1846423" y="362300"/>
            <a:chExt cx="131213" cy="131213"/>
          </a:xfrm>
        </p:grpSpPr>
        <p:sp>
          <p:nvSpPr>
            <p:cNvPr id="1538" name="Google Shape;1538;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0" name="Google Shape;1540;p43"/>
          <p:cNvGrpSpPr/>
          <p:nvPr/>
        </p:nvGrpSpPr>
        <p:grpSpPr>
          <a:xfrm>
            <a:off x="8016475" y="328871"/>
            <a:ext cx="192917" cy="192917"/>
            <a:chOff x="1846423" y="362300"/>
            <a:chExt cx="131213" cy="131213"/>
          </a:xfrm>
        </p:grpSpPr>
        <p:sp>
          <p:nvSpPr>
            <p:cNvPr id="1541" name="Google Shape;1541;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3" name="Google Shape;1543;p43"/>
          <p:cNvGrpSpPr/>
          <p:nvPr/>
        </p:nvGrpSpPr>
        <p:grpSpPr>
          <a:xfrm>
            <a:off x="390975" y="1221720"/>
            <a:ext cx="192917" cy="192917"/>
            <a:chOff x="1846423" y="362300"/>
            <a:chExt cx="131213" cy="131213"/>
          </a:xfrm>
        </p:grpSpPr>
        <p:sp>
          <p:nvSpPr>
            <p:cNvPr id="1544" name="Google Shape;1544;p43"/>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43"/>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6" name="Google Shape;1546;p43"/>
          <p:cNvSpPr txBox="1">
            <a:spLocks noGrp="1"/>
          </p:cNvSpPr>
          <p:nvPr>
            <p:ph type="title"/>
          </p:nvPr>
        </p:nvSpPr>
        <p:spPr>
          <a:xfrm>
            <a:off x="6391467" y="2166000"/>
            <a:ext cx="4625200" cy="100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547" name="Google Shape;1547;p43"/>
          <p:cNvSpPr txBox="1">
            <a:spLocks noGrp="1"/>
          </p:cNvSpPr>
          <p:nvPr>
            <p:ph type="subTitle" idx="1"/>
          </p:nvPr>
        </p:nvSpPr>
        <p:spPr>
          <a:xfrm>
            <a:off x="6391467" y="3170400"/>
            <a:ext cx="4625200" cy="144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48" name="Google Shape;1548;p43"/>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91497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49"/>
        <p:cNvGrpSpPr/>
        <p:nvPr/>
      </p:nvGrpSpPr>
      <p:grpSpPr>
        <a:xfrm>
          <a:off x="0" y="0"/>
          <a:ext cx="0" cy="0"/>
          <a:chOff x="0" y="0"/>
          <a:chExt cx="0" cy="0"/>
        </a:xfrm>
      </p:grpSpPr>
      <p:sp>
        <p:nvSpPr>
          <p:cNvPr id="1550" name="Google Shape;1550;p44"/>
          <p:cNvSpPr/>
          <p:nvPr/>
        </p:nvSpPr>
        <p:spPr>
          <a:xfrm rot="5400000">
            <a:off x="-693532" y="3208567"/>
            <a:ext cx="4344365" cy="3128764"/>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1" name="Google Shape;1551;p44"/>
          <p:cNvGrpSpPr/>
          <p:nvPr/>
        </p:nvGrpSpPr>
        <p:grpSpPr>
          <a:xfrm rot="-2700000">
            <a:off x="10503943" y="5011392"/>
            <a:ext cx="1825016" cy="1407499"/>
            <a:chOff x="6741832" y="3407978"/>
            <a:chExt cx="1544870" cy="1191442"/>
          </a:xfrm>
        </p:grpSpPr>
        <p:sp>
          <p:nvSpPr>
            <p:cNvPr id="1552" name="Google Shape;1552;p4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4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4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55" name="Google Shape;1555;p44"/>
          <p:cNvSpPr/>
          <p:nvPr/>
        </p:nvSpPr>
        <p:spPr>
          <a:xfrm>
            <a:off x="11187618" y="1055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6" name="Google Shape;1556;p44"/>
          <p:cNvGrpSpPr/>
          <p:nvPr/>
        </p:nvGrpSpPr>
        <p:grpSpPr>
          <a:xfrm>
            <a:off x="1195790" y="169322"/>
            <a:ext cx="382884" cy="383841"/>
            <a:chOff x="623344" y="1024551"/>
            <a:chExt cx="260418" cy="261069"/>
          </a:xfrm>
        </p:grpSpPr>
        <p:sp>
          <p:nvSpPr>
            <p:cNvPr id="1557" name="Google Shape;1557;p4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4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9" name="Google Shape;1559;p44"/>
          <p:cNvGrpSpPr/>
          <p:nvPr/>
        </p:nvGrpSpPr>
        <p:grpSpPr>
          <a:xfrm>
            <a:off x="5637808" y="264787"/>
            <a:ext cx="192917" cy="192917"/>
            <a:chOff x="1846423" y="362300"/>
            <a:chExt cx="131213" cy="131213"/>
          </a:xfrm>
        </p:grpSpPr>
        <p:sp>
          <p:nvSpPr>
            <p:cNvPr id="1560" name="Google Shape;1560;p4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4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2" name="Google Shape;1562;p44"/>
          <p:cNvGrpSpPr/>
          <p:nvPr/>
        </p:nvGrpSpPr>
        <p:grpSpPr>
          <a:xfrm>
            <a:off x="6352757" y="6281222"/>
            <a:ext cx="382884" cy="383841"/>
            <a:chOff x="623344" y="1024551"/>
            <a:chExt cx="260418" cy="261069"/>
          </a:xfrm>
        </p:grpSpPr>
        <p:sp>
          <p:nvSpPr>
            <p:cNvPr id="1563" name="Google Shape;1563;p4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4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5" name="Google Shape;1565;p44"/>
          <p:cNvGrpSpPr/>
          <p:nvPr/>
        </p:nvGrpSpPr>
        <p:grpSpPr>
          <a:xfrm>
            <a:off x="9480875" y="6376687"/>
            <a:ext cx="192917" cy="192917"/>
            <a:chOff x="1846423" y="362300"/>
            <a:chExt cx="131213" cy="131213"/>
          </a:xfrm>
        </p:grpSpPr>
        <p:sp>
          <p:nvSpPr>
            <p:cNvPr id="1566" name="Google Shape;1566;p4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4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8" name="Google Shape;1568;p44"/>
          <p:cNvGrpSpPr/>
          <p:nvPr/>
        </p:nvGrpSpPr>
        <p:grpSpPr>
          <a:xfrm>
            <a:off x="812923" y="2311405"/>
            <a:ext cx="382884" cy="383841"/>
            <a:chOff x="623344" y="1024551"/>
            <a:chExt cx="260418" cy="261069"/>
          </a:xfrm>
        </p:grpSpPr>
        <p:sp>
          <p:nvSpPr>
            <p:cNvPr id="1569" name="Google Shape;1569;p4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4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1" name="Google Shape;1571;p44"/>
          <p:cNvGrpSpPr/>
          <p:nvPr/>
        </p:nvGrpSpPr>
        <p:grpSpPr>
          <a:xfrm>
            <a:off x="10365075" y="1219204"/>
            <a:ext cx="192917" cy="192917"/>
            <a:chOff x="1846423" y="362300"/>
            <a:chExt cx="131213" cy="131213"/>
          </a:xfrm>
        </p:grpSpPr>
        <p:sp>
          <p:nvSpPr>
            <p:cNvPr id="1572" name="Google Shape;1572;p4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4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4" name="Google Shape;1574;p44"/>
          <p:cNvGrpSpPr/>
          <p:nvPr/>
        </p:nvGrpSpPr>
        <p:grpSpPr>
          <a:xfrm>
            <a:off x="11751542" y="2656838"/>
            <a:ext cx="192917" cy="192917"/>
            <a:chOff x="1846423" y="362300"/>
            <a:chExt cx="131213" cy="131213"/>
          </a:xfrm>
        </p:grpSpPr>
        <p:sp>
          <p:nvSpPr>
            <p:cNvPr id="1575" name="Google Shape;1575;p4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4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77" name="Google Shape;1577;p44"/>
          <p:cNvSpPr txBox="1">
            <a:spLocks noGrp="1"/>
          </p:cNvSpPr>
          <p:nvPr>
            <p:ph type="subTitle" idx="1"/>
          </p:nvPr>
        </p:nvSpPr>
        <p:spPr>
          <a:xfrm>
            <a:off x="7126649" y="2030833"/>
            <a:ext cx="33800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78" name="Google Shape;1578;p44"/>
          <p:cNvSpPr txBox="1">
            <a:spLocks noGrp="1"/>
          </p:cNvSpPr>
          <p:nvPr>
            <p:ph type="subTitle" idx="2"/>
          </p:nvPr>
        </p:nvSpPr>
        <p:spPr>
          <a:xfrm>
            <a:off x="7126649" y="2425667"/>
            <a:ext cx="3380000" cy="10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9" name="Google Shape;1579;p44"/>
          <p:cNvSpPr txBox="1">
            <a:spLocks noGrp="1"/>
          </p:cNvSpPr>
          <p:nvPr>
            <p:ph type="subTitle" idx="3"/>
          </p:nvPr>
        </p:nvSpPr>
        <p:spPr>
          <a:xfrm>
            <a:off x="2552484" y="2030833"/>
            <a:ext cx="33800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80" name="Google Shape;1580;p44"/>
          <p:cNvSpPr txBox="1">
            <a:spLocks noGrp="1"/>
          </p:cNvSpPr>
          <p:nvPr>
            <p:ph type="subTitle" idx="4"/>
          </p:nvPr>
        </p:nvSpPr>
        <p:spPr>
          <a:xfrm>
            <a:off x="2552484" y="2425667"/>
            <a:ext cx="3380000" cy="10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1" name="Google Shape;1581;p44"/>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82" name="Google Shape;1582;p44"/>
          <p:cNvSpPr txBox="1">
            <a:spLocks noGrp="1"/>
          </p:cNvSpPr>
          <p:nvPr>
            <p:ph type="subTitle" idx="5"/>
          </p:nvPr>
        </p:nvSpPr>
        <p:spPr>
          <a:xfrm>
            <a:off x="7126673" y="4004128"/>
            <a:ext cx="33800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83" name="Google Shape;1583;p44"/>
          <p:cNvSpPr txBox="1">
            <a:spLocks noGrp="1"/>
          </p:cNvSpPr>
          <p:nvPr>
            <p:ph type="subTitle" idx="6"/>
          </p:nvPr>
        </p:nvSpPr>
        <p:spPr>
          <a:xfrm>
            <a:off x="7126681" y="4398965"/>
            <a:ext cx="3380000" cy="10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4" name="Google Shape;1584;p44"/>
          <p:cNvSpPr txBox="1">
            <a:spLocks noGrp="1"/>
          </p:cNvSpPr>
          <p:nvPr>
            <p:ph type="subTitle" idx="7"/>
          </p:nvPr>
        </p:nvSpPr>
        <p:spPr>
          <a:xfrm>
            <a:off x="2552517" y="4004133"/>
            <a:ext cx="33800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85" name="Google Shape;1585;p44"/>
          <p:cNvSpPr txBox="1">
            <a:spLocks noGrp="1"/>
          </p:cNvSpPr>
          <p:nvPr>
            <p:ph type="subTitle" idx="8"/>
          </p:nvPr>
        </p:nvSpPr>
        <p:spPr>
          <a:xfrm>
            <a:off x="2552516" y="4398967"/>
            <a:ext cx="3380000" cy="10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6" name="Google Shape;1586;p44"/>
          <p:cNvSpPr/>
          <p:nvPr/>
        </p:nvSpPr>
        <p:spPr>
          <a:xfrm>
            <a:off x="316551" y="1290529"/>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23323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ive columns ">
  <p:cSld name="Title and five columns ">
    <p:spTree>
      <p:nvGrpSpPr>
        <p:cNvPr id="1" name="Shape 1587"/>
        <p:cNvGrpSpPr/>
        <p:nvPr/>
      </p:nvGrpSpPr>
      <p:grpSpPr>
        <a:xfrm>
          <a:off x="0" y="0"/>
          <a:ext cx="0" cy="0"/>
          <a:chOff x="0" y="0"/>
          <a:chExt cx="0" cy="0"/>
        </a:xfrm>
      </p:grpSpPr>
      <p:grpSp>
        <p:nvGrpSpPr>
          <p:cNvPr id="1588" name="Google Shape;1588;p45"/>
          <p:cNvGrpSpPr/>
          <p:nvPr/>
        </p:nvGrpSpPr>
        <p:grpSpPr>
          <a:xfrm>
            <a:off x="10418975" y="2426404"/>
            <a:ext cx="192917" cy="192917"/>
            <a:chOff x="1846423" y="362300"/>
            <a:chExt cx="131213" cy="131213"/>
          </a:xfrm>
        </p:grpSpPr>
        <p:sp>
          <p:nvSpPr>
            <p:cNvPr id="1589" name="Google Shape;1589;p4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4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1" name="Google Shape;1591;p45"/>
          <p:cNvGrpSpPr/>
          <p:nvPr/>
        </p:nvGrpSpPr>
        <p:grpSpPr>
          <a:xfrm>
            <a:off x="10697308" y="823071"/>
            <a:ext cx="192917" cy="192917"/>
            <a:chOff x="1846423" y="362300"/>
            <a:chExt cx="131213" cy="131213"/>
          </a:xfrm>
        </p:grpSpPr>
        <p:sp>
          <p:nvSpPr>
            <p:cNvPr id="1592" name="Google Shape;1592;p4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4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4" name="Google Shape;1594;p45"/>
          <p:cNvSpPr txBox="1">
            <a:spLocks noGrp="1"/>
          </p:cNvSpPr>
          <p:nvPr>
            <p:ph type="subTitle" idx="1"/>
          </p:nvPr>
        </p:nvSpPr>
        <p:spPr>
          <a:xfrm>
            <a:off x="4415400" y="2554117"/>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95" name="Google Shape;1595;p45"/>
          <p:cNvSpPr txBox="1">
            <a:spLocks noGrp="1"/>
          </p:cNvSpPr>
          <p:nvPr>
            <p:ph type="subTitle" idx="2"/>
          </p:nvPr>
        </p:nvSpPr>
        <p:spPr>
          <a:xfrm>
            <a:off x="4415400" y="2955319"/>
            <a:ext cx="3361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6" name="Google Shape;1596;p45"/>
          <p:cNvSpPr txBox="1">
            <a:spLocks noGrp="1"/>
          </p:cNvSpPr>
          <p:nvPr>
            <p:ph type="subTitle" idx="3"/>
          </p:nvPr>
        </p:nvSpPr>
        <p:spPr>
          <a:xfrm>
            <a:off x="927767" y="2554117"/>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97" name="Google Shape;1597;p45"/>
          <p:cNvSpPr txBox="1">
            <a:spLocks noGrp="1"/>
          </p:cNvSpPr>
          <p:nvPr>
            <p:ph type="subTitle" idx="4"/>
          </p:nvPr>
        </p:nvSpPr>
        <p:spPr>
          <a:xfrm>
            <a:off x="927767" y="2955317"/>
            <a:ext cx="3361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8" name="Google Shape;1598;p45"/>
          <p:cNvSpPr txBox="1">
            <a:spLocks noGrp="1"/>
          </p:cNvSpPr>
          <p:nvPr>
            <p:ph type="subTitle" idx="5"/>
          </p:nvPr>
        </p:nvSpPr>
        <p:spPr>
          <a:xfrm>
            <a:off x="7899367" y="2554117"/>
            <a:ext cx="3364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599" name="Google Shape;1599;p45"/>
          <p:cNvSpPr txBox="1">
            <a:spLocks noGrp="1"/>
          </p:cNvSpPr>
          <p:nvPr>
            <p:ph type="subTitle" idx="6"/>
          </p:nvPr>
        </p:nvSpPr>
        <p:spPr>
          <a:xfrm>
            <a:off x="7901167" y="2955319"/>
            <a:ext cx="3361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0" name="Google Shape;1600;p45"/>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01" name="Google Shape;1601;p45"/>
          <p:cNvSpPr txBox="1">
            <a:spLocks noGrp="1"/>
          </p:cNvSpPr>
          <p:nvPr>
            <p:ph type="subTitle" idx="7"/>
          </p:nvPr>
        </p:nvSpPr>
        <p:spPr>
          <a:xfrm>
            <a:off x="2671600" y="4931867"/>
            <a:ext cx="33612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02" name="Google Shape;1602;p45"/>
          <p:cNvSpPr txBox="1">
            <a:spLocks noGrp="1"/>
          </p:cNvSpPr>
          <p:nvPr>
            <p:ph type="subTitle" idx="8"/>
          </p:nvPr>
        </p:nvSpPr>
        <p:spPr>
          <a:xfrm>
            <a:off x="2671600" y="5328233"/>
            <a:ext cx="3361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3" name="Google Shape;1603;p45"/>
          <p:cNvSpPr txBox="1">
            <a:spLocks noGrp="1"/>
          </p:cNvSpPr>
          <p:nvPr>
            <p:ph type="subTitle" idx="9"/>
          </p:nvPr>
        </p:nvSpPr>
        <p:spPr>
          <a:xfrm>
            <a:off x="6155567" y="4931867"/>
            <a:ext cx="33648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04" name="Google Shape;1604;p45"/>
          <p:cNvSpPr txBox="1">
            <a:spLocks noGrp="1"/>
          </p:cNvSpPr>
          <p:nvPr>
            <p:ph type="subTitle" idx="13"/>
          </p:nvPr>
        </p:nvSpPr>
        <p:spPr>
          <a:xfrm>
            <a:off x="6157367" y="5328233"/>
            <a:ext cx="3361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230089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605"/>
        <p:cNvGrpSpPr/>
        <p:nvPr/>
      </p:nvGrpSpPr>
      <p:grpSpPr>
        <a:xfrm>
          <a:off x="0" y="0"/>
          <a:ext cx="0" cy="0"/>
          <a:chOff x="0" y="0"/>
          <a:chExt cx="0" cy="0"/>
        </a:xfrm>
      </p:grpSpPr>
      <p:sp>
        <p:nvSpPr>
          <p:cNvPr id="1606" name="Google Shape;1606;p46"/>
          <p:cNvSpPr/>
          <p:nvPr/>
        </p:nvSpPr>
        <p:spPr>
          <a:xfrm rot="10800000">
            <a:off x="-98478" y="-90121"/>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07" name="Google Shape;1607;p46"/>
          <p:cNvGrpSpPr/>
          <p:nvPr/>
        </p:nvGrpSpPr>
        <p:grpSpPr>
          <a:xfrm rot="10800000">
            <a:off x="10076145" y="5179001"/>
            <a:ext cx="1963633" cy="1514403"/>
            <a:chOff x="6741832" y="3407978"/>
            <a:chExt cx="1544870" cy="1191442"/>
          </a:xfrm>
        </p:grpSpPr>
        <p:sp>
          <p:nvSpPr>
            <p:cNvPr id="1608" name="Google Shape;1608;p4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4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4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11" name="Google Shape;1611;p46"/>
          <p:cNvSpPr/>
          <p:nvPr/>
        </p:nvSpPr>
        <p:spPr>
          <a:xfrm rot="10800000">
            <a:off x="7984785" y="-26934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12" name="Google Shape;1612;p46"/>
          <p:cNvGrpSpPr/>
          <p:nvPr/>
        </p:nvGrpSpPr>
        <p:grpSpPr>
          <a:xfrm rot="10800000">
            <a:off x="5418717" y="6281260"/>
            <a:ext cx="382884" cy="383841"/>
            <a:chOff x="623344" y="1024551"/>
            <a:chExt cx="260418" cy="261069"/>
          </a:xfrm>
        </p:grpSpPr>
        <p:sp>
          <p:nvSpPr>
            <p:cNvPr id="1613" name="Google Shape;1613;p4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4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5" name="Google Shape;1615;p46"/>
          <p:cNvGrpSpPr/>
          <p:nvPr/>
        </p:nvGrpSpPr>
        <p:grpSpPr>
          <a:xfrm rot="10800000">
            <a:off x="9531963" y="6376716"/>
            <a:ext cx="192917" cy="192917"/>
            <a:chOff x="1846423" y="362300"/>
            <a:chExt cx="131213" cy="131213"/>
          </a:xfrm>
        </p:grpSpPr>
        <p:sp>
          <p:nvSpPr>
            <p:cNvPr id="1616" name="Google Shape;1616;p4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4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8" name="Google Shape;1618;p46"/>
          <p:cNvGrpSpPr/>
          <p:nvPr/>
        </p:nvGrpSpPr>
        <p:grpSpPr>
          <a:xfrm rot="10800000">
            <a:off x="11383350" y="676742"/>
            <a:ext cx="382884" cy="383841"/>
            <a:chOff x="623344" y="1024551"/>
            <a:chExt cx="260418" cy="261069"/>
          </a:xfrm>
        </p:grpSpPr>
        <p:sp>
          <p:nvSpPr>
            <p:cNvPr id="1619" name="Google Shape;1619;p4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4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1" name="Google Shape;1621;p46"/>
          <p:cNvGrpSpPr/>
          <p:nvPr/>
        </p:nvGrpSpPr>
        <p:grpSpPr>
          <a:xfrm rot="10800000">
            <a:off x="439617" y="5539626"/>
            <a:ext cx="382884" cy="383841"/>
            <a:chOff x="623344" y="1024551"/>
            <a:chExt cx="260418" cy="261069"/>
          </a:xfrm>
        </p:grpSpPr>
        <p:sp>
          <p:nvSpPr>
            <p:cNvPr id="1622" name="Google Shape;1622;p4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4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4" name="Google Shape;1624;p46"/>
          <p:cNvGrpSpPr/>
          <p:nvPr/>
        </p:nvGrpSpPr>
        <p:grpSpPr>
          <a:xfrm rot="10800000">
            <a:off x="1633163" y="5355750"/>
            <a:ext cx="192917" cy="192917"/>
            <a:chOff x="1846423" y="362300"/>
            <a:chExt cx="131213" cy="131213"/>
          </a:xfrm>
        </p:grpSpPr>
        <p:sp>
          <p:nvSpPr>
            <p:cNvPr id="1625" name="Google Shape;1625;p4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4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7" name="Google Shape;1627;p46"/>
          <p:cNvGrpSpPr/>
          <p:nvPr/>
        </p:nvGrpSpPr>
        <p:grpSpPr>
          <a:xfrm rot="10800000">
            <a:off x="11433030" y="3051316"/>
            <a:ext cx="192917" cy="192917"/>
            <a:chOff x="1846423" y="362300"/>
            <a:chExt cx="131213" cy="131213"/>
          </a:xfrm>
        </p:grpSpPr>
        <p:sp>
          <p:nvSpPr>
            <p:cNvPr id="1628" name="Google Shape;1628;p4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4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30" name="Google Shape;1630;p46"/>
          <p:cNvSpPr txBox="1">
            <a:spLocks noGrp="1"/>
          </p:cNvSpPr>
          <p:nvPr>
            <p:ph type="subTitle" idx="1"/>
          </p:nvPr>
        </p:nvSpPr>
        <p:spPr>
          <a:xfrm>
            <a:off x="1354068" y="1677891"/>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31" name="Google Shape;1631;p46"/>
          <p:cNvSpPr txBox="1">
            <a:spLocks noGrp="1"/>
          </p:cNvSpPr>
          <p:nvPr>
            <p:ph type="subTitle" idx="2"/>
          </p:nvPr>
        </p:nvSpPr>
        <p:spPr>
          <a:xfrm>
            <a:off x="1354068" y="2061467"/>
            <a:ext cx="3501600" cy="79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2" name="Google Shape;1632;p46"/>
          <p:cNvSpPr txBox="1">
            <a:spLocks noGrp="1"/>
          </p:cNvSpPr>
          <p:nvPr>
            <p:ph type="title"/>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33" name="Google Shape;1633;p46"/>
          <p:cNvSpPr txBox="1">
            <a:spLocks noGrp="1"/>
          </p:cNvSpPr>
          <p:nvPr>
            <p:ph type="subTitle" idx="3"/>
          </p:nvPr>
        </p:nvSpPr>
        <p:spPr>
          <a:xfrm>
            <a:off x="1354068" y="4738947"/>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34" name="Google Shape;1634;p46"/>
          <p:cNvSpPr txBox="1">
            <a:spLocks noGrp="1"/>
          </p:cNvSpPr>
          <p:nvPr>
            <p:ph type="subTitle" idx="4"/>
          </p:nvPr>
        </p:nvSpPr>
        <p:spPr>
          <a:xfrm>
            <a:off x="1354068" y="5133784"/>
            <a:ext cx="35016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46"/>
          <p:cNvSpPr txBox="1">
            <a:spLocks noGrp="1"/>
          </p:cNvSpPr>
          <p:nvPr>
            <p:ph type="subTitle" idx="5"/>
          </p:nvPr>
        </p:nvSpPr>
        <p:spPr>
          <a:xfrm>
            <a:off x="1354068" y="3208419"/>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36" name="Google Shape;1636;p46"/>
          <p:cNvSpPr txBox="1">
            <a:spLocks noGrp="1"/>
          </p:cNvSpPr>
          <p:nvPr>
            <p:ph type="subTitle" idx="6"/>
          </p:nvPr>
        </p:nvSpPr>
        <p:spPr>
          <a:xfrm>
            <a:off x="1354068" y="3596625"/>
            <a:ext cx="35016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7" name="Google Shape;1637;p46"/>
          <p:cNvSpPr txBox="1">
            <a:spLocks noGrp="1"/>
          </p:cNvSpPr>
          <p:nvPr>
            <p:ph type="subTitle" idx="7"/>
          </p:nvPr>
        </p:nvSpPr>
        <p:spPr>
          <a:xfrm>
            <a:off x="6319184" y="1677891"/>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38" name="Google Shape;1638;p46"/>
          <p:cNvSpPr txBox="1">
            <a:spLocks noGrp="1"/>
          </p:cNvSpPr>
          <p:nvPr>
            <p:ph type="subTitle" idx="8"/>
          </p:nvPr>
        </p:nvSpPr>
        <p:spPr>
          <a:xfrm>
            <a:off x="6319184" y="2061467"/>
            <a:ext cx="3501600" cy="79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9" name="Google Shape;1639;p46"/>
          <p:cNvSpPr txBox="1">
            <a:spLocks noGrp="1"/>
          </p:cNvSpPr>
          <p:nvPr>
            <p:ph type="subTitle" idx="9"/>
          </p:nvPr>
        </p:nvSpPr>
        <p:spPr>
          <a:xfrm>
            <a:off x="6319184" y="4738947"/>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40" name="Google Shape;1640;p46"/>
          <p:cNvSpPr txBox="1">
            <a:spLocks noGrp="1"/>
          </p:cNvSpPr>
          <p:nvPr>
            <p:ph type="subTitle" idx="13"/>
          </p:nvPr>
        </p:nvSpPr>
        <p:spPr>
          <a:xfrm>
            <a:off x="6319184" y="5133784"/>
            <a:ext cx="35016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1" name="Google Shape;1641;p46"/>
          <p:cNvSpPr txBox="1">
            <a:spLocks noGrp="1"/>
          </p:cNvSpPr>
          <p:nvPr>
            <p:ph type="subTitle" idx="14"/>
          </p:nvPr>
        </p:nvSpPr>
        <p:spPr>
          <a:xfrm>
            <a:off x="6319184" y="3208419"/>
            <a:ext cx="35016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algn="ctr" rtl="0">
              <a:lnSpc>
                <a:spcPct val="100000"/>
              </a:lnSpc>
              <a:spcBef>
                <a:spcPts val="0"/>
              </a:spcBef>
              <a:spcAft>
                <a:spcPts val="0"/>
              </a:spcAft>
              <a:buSzPts val="1800"/>
              <a:buFont typeface="Anton"/>
              <a:buNone/>
              <a:defRPr sz="2400" b="1">
                <a:latin typeface="Anton"/>
                <a:ea typeface="Anton"/>
                <a:cs typeface="Anton"/>
                <a:sym typeface="Anton"/>
              </a:defRPr>
            </a:lvl2pPr>
            <a:lvl3pPr lvl="2" algn="ctr" rtl="0">
              <a:lnSpc>
                <a:spcPct val="100000"/>
              </a:lnSpc>
              <a:spcBef>
                <a:spcPts val="0"/>
              </a:spcBef>
              <a:spcAft>
                <a:spcPts val="0"/>
              </a:spcAft>
              <a:buSzPts val="1800"/>
              <a:buFont typeface="Anton"/>
              <a:buNone/>
              <a:defRPr sz="2400" b="1">
                <a:latin typeface="Anton"/>
                <a:ea typeface="Anton"/>
                <a:cs typeface="Anton"/>
                <a:sym typeface="Anton"/>
              </a:defRPr>
            </a:lvl3pPr>
            <a:lvl4pPr lvl="3" algn="ctr" rtl="0">
              <a:lnSpc>
                <a:spcPct val="100000"/>
              </a:lnSpc>
              <a:spcBef>
                <a:spcPts val="0"/>
              </a:spcBef>
              <a:spcAft>
                <a:spcPts val="0"/>
              </a:spcAft>
              <a:buSzPts val="1800"/>
              <a:buFont typeface="Anton"/>
              <a:buNone/>
              <a:defRPr sz="2400" b="1">
                <a:latin typeface="Anton"/>
                <a:ea typeface="Anton"/>
                <a:cs typeface="Anton"/>
                <a:sym typeface="Anton"/>
              </a:defRPr>
            </a:lvl4pPr>
            <a:lvl5pPr lvl="4" algn="ctr" rtl="0">
              <a:lnSpc>
                <a:spcPct val="100000"/>
              </a:lnSpc>
              <a:spcBef>
                <a:spcPts val="0"/>
              </a:spcBef>
              <a:spcAft>
                <a:spcPts val="0"/>
              </a:spcAft>
              <a:buSzPts val="1800"/>
              <a:buFont typeface="Anton"/>
              <a:buNone/>
              <a:defRPr sz="2400" b="1">
                <a:latin typeface="Anton"/>
                <a:ea typeface="Anton"/>
                <a:cs typeface="Anton"/>
                <a:sym typeface="Anton"/>
              </a:defRPr>
            </a:lvl5pPr>
            <a:lvl6pPr lvl="5" algn="ctr" rtl="0">
              <a:lnSpc>
                <a:spcPct val="100000"/>
              </a:lnSpc>
              <a:spcBef>
                <a:spcPts val="0"/>
              </a:spcBef>
              <a:spcAft>
                <a:spcPts val="0"/>
              </a:spcAft>
              <a:buSzPts val="1800"/>
              <a:buFont typeface="Anton"/>
              <a:buNone/>
              <a:defRPr sz="2400" b="1">
                <a:latin typeface="Anton"/>
                <a:ea typeface="Anton"/>
                <a:cs typeface="Anton"/>
                <a:sym typeface="Anton"/>
              </a:defRPr>
            </a:lvl6pPr>
            <a:lvl7pPr lvl="6" algn="ctr" rtl="0">
              <a:lnSpc>
                <a:spcPct val="100000"/>
              </a:lnSpc>
              <a:spcBef>
                <a:spcPts val="0"/>
              </a:spcBef>
              <a:spcAft>
                <a:spcPts val="0"/>
              </a:spcAft>
              <a:buSzPts val="1800"/>
              <a:buFont typeface="Anton"/>
              <a:buNone/>
              <a:defRPr sz="2400" b="1">
                <a:latin typeface="Anton"/>
                <a:ea typeface="Anton"/>
                <a:cs typeface="Anton"/>
                <a:sym typeface="Anton"/>
              </a:defRPr>
            </a:lvl7pPr>
            <a:lvl8pPr lvl="7" algn="ctr" rtl="0">
              <a:lnSpc>
                <a:spcPct val="100000"/>
              </a:lnSpc>
              <a:spcBef>
                <a:spcPts val="0"/>
              </a:spcBef>
              <a:spcAft>
                <a:spcPts val="0"/>
              </a:spcAft>
              <a:buSzPts val="1800"/>
              <a:buFont typeface="Anton"/>
              <a:buNone/>
              <a:defRPr sz="2400" b="1">
                <a:latin typeface="Anton"/>
                <a:ea typeface="Anton"/>
                <a:cs typeface="Anton"/>
                <a:sym typeface="Anton"/>
              </a:defRPr>
            </a:lvl8pPr>
            <a:lvl9pPr lvl="8" algn="ctr" rtl="0">
              <a:lnSpc>
                <a:spcPct val="100000"/>
              </a:lnSpc>
              <a:spcBef>
                <a:spcPts val="0"/>
              </a:spcBef>
              <a:spcAft>
                <a:spcPts val="0"/>
              </a:spcAft>
              <a:buSzPts val="1800"/>
              <a:buFont typeface="Anton"/>
              <a:buNone/>
              <a:defRPr sz="2400" b="1">
                <a:latin typeface="Anton"/>
                <a:ea typeface="Anton"/>
                <a:cs typeface="Anton"/>
                <a:sym typeface="Anton"/>
              </a:defRPr>
            </a:lvl9pPr>
          </a:lstStyle>
          <a:p>
            <a:endParaRPr/>
          </a:p>
        </p:txBody>
      </p:sp>
      <p:sp>
        <p:nvSpPr>
          <p:cNvPr id="1642" name="Google Shape;1642;p46"/>
          <p:cNvSpPr txBox="1">
            <a:spLocks noGrp="1"/>
          </p:cNvSpPr>
          <p:nvPr>
            <p:ph type="subTitle" idx="15"/>
          </p:nvPr>
        </p:nvSpPr>
        <p:spPr>
          <a:xfrm>
            <a:off x="6319184" y="3596625"/>
            <a:ext cx="35016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0554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43"/>
        <p:cNvGrpSpPr/>
        <p:nvPr/>
      </p:nvGrpSpPr>
      <p:grpSpPr>
        <a:xfrm>
          <a:off x="0" y="0"/>
          <a:ext cx="0" cy="0"/>
          <a:chOff x="0" y="0"/>
          <a:chExt cx="0" cy="0"/>
        </a:xfrm>
      </p:grpSpPr>
      <p:grpSp>
        <p:nvGrpSpPr>
          <p:cNvPr id="1644" name="Google Shape;1644;p47"/>
          <p:cNvGrpSpPr/>
          <p:nvPr/>
        </p:nvGrpSpPr>
        <p:grpSpPr>
          <a:xfrm flipH="1">
            <a:off x="725477" y="674207"/>
            <a:ext cx="2385383" cy="1410741"/>
            <a:chOff x="2373608" y="486350"/>
            <a:chExt cx="1622415" cy="959514"/>
          </a:xfrm>
        </p:grpSpPr>
        <p:sp>
          <p:nvSpPr>
            <p:cNvPr id="1645" name="Google Shape;1645;p47"/>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47"/>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47"/>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47"/>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47"/>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0" name="Google Shape;1650;p47"/>
          <p:cNvSpPr/>
          <p:nvPr/>
        </p:nvSpPr>
        <p:spPr>
          <a:xfrm>
            <a:off x="2655751" y="56769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1" name="Google Shape;1651;p47"/>
          <p:cNvSpPr/>
          <p:nvPr/>
        </p:nvSpPr>
        <p:spPr>
          <a:xfrm>
            <a:off x="10837285" y="3277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52" name="Google Shape;1652;p47"/>
          <p:cNvGrpSpPr/>
          <p:nvPr/>
        </p:nvGrpSpPr>
        <p:grpSpPr>
          <a:xfrm>
            <a:off x="4977739" y="1413405"/>
            <a:ext cx="382884" cy="383841"/>
            <a:chOff x="623344" y="1024551"/>
            <a:chExt cx="260418" cy="261069"/>
          </a:xfrm>
        </p:grpSpPr>
        <p:sp>
          <p:nvSpPr>
            <p:cNvPr id="1653" name="Google Shape;1653;p4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4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5" name="Google Shape;1655;p47"/>
          <p:cNvGrpSpPr/>
          <p:nvPr/>
        </p:nvGrpSpPr>
        <p:grpSpPr>
          <a:xfrm>
            <a:off x="8040042" y="400804"/>
            <a:ext cx="192917" cy="192917"/>
            <a:chOff x="1846423" y="362300"/>
            <a:chExt cx="131213" cy="131213"/>
          </a:xfrm>
        </p:grpSpPr>
        <p:sp>
          <p:nvSpPr>
            <p:cNvPr id="1656" name="Google Shape;1656;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8" name="Google Shape;1658;p47"/>
          <p:cNvGrpSpPr/>
          <p:nvPr/>
        </p:nvGrpSpPr>
        <p:grpSpPr>
          <a:xfrm>
            <a:off x="10446742" y="2356071"/>
            <a:ext cx="192917" cy="192917"/>
            <a:chOff x="1846423" y="362300"/>
            <a:chExt cx="131213" cy="131213"/>
          </a:xfrm>
        </p:grpSpPr>
        <p:sp>
          <p:nvSpPr>
            <p:cNvPr id="1659" name="Google Shape;1659;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1" name="Google Shape;1661;p47"/>
          <p:cNvGrpSpPr/>
          <p:nvPr/>
        </p:nvGrpSpPr>
        <p:grpSpPr>
          <a:xfrm>
            <a:off x="1517708" y="5541671"/>
            <a:ext cx="192917" cy="192917"/>
            <a:chOff x="1846423" y="362300"/>
            <a:chExt cx="131213" cy="131213"/>
          </a:xfrm>
        </p:grpSpPr>
        <p:sp>
          <p:nvSpPr>
            <p:cNvPr id="1662" name="Google Shape;1662;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4" name="Google Shape;1664;p47"/>
          <p:cNvGrpSpPr/>
          <p:nvPr/>
        </p:nvGrpSpPr>
        <p:grpSpPr>
          <a:xfrm>
            <a:off x="11548375" y="4435704"/>
            <a:ext cx="192917" cy="192917"/>
            <a:chOff x="1846423" y="362300"/>
            <a:chExt cx="131213" cy="131213"/>
          </a:xfrm>
        </p:grpSpPr>
        <p:sp>
          <p:nvSpPr>
            <p:cNvPr id="1665" name="Google Shape;1665;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7" name="Google Shape;1667;p47"/>
          <p:cNvGrpSpPr/>
          <p:nvPr/>
        </p:nvGrpSpPr>
        <p:grpSpPr>
          <a:xfrm>
            <a:off x="8428642" y="6430004"/>
            <a:ext cx="192917" cy="192917"/>
            <a:chOff x="1846423" y="362300"/>
            <a:chExt cx="131213" cy="131213"/>
          </a:xfrm>
        </p:grpSpPr>
        <p:sp>
          <p:nvSpPr>
            <p:cNvPr id="1668" name="Google Shape;1668;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sp>
          <p:nvSpPr>
            <p:cNvPr id="1669" name="Google Shape;1669;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grpSp>
      <p:grpSp>
        <p:nvGrpSpPr>
          <p:cNvPr id="1670" name="Google Shape;1670;p47"/>
          <p:cNvGrpSpPr/>
          <p:nvPr/>
        </p:nvGrpSpPr>
        <p:grpSpPr>
          <a:xfrm>
            <a:off x="3376375" y="400804"/>
            <a:ext cx="192917" cy="192917"/>
            <a:chOff x="1846423" y="362300"/>
            <a:chExt cx="131213" cy="131213"/>
          </a:xfrm>
        </p:grpSpPr>
        <p:sp>
          <p:nvSpPr>
            <p:cNvPr id="1671" name="Google Shape;1671;p4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4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3" name="Google Shape;1673;p47"/>
          <p:cNvSpPr txBox="1">
            <a:spLocks noGrp="1"/>
          </p:cNvSpPr>
          <p:nvPr>
            <p:ph type="title" hasCustomPrompt="1"/>
          </p:nvPr>
        </p:nvSpPr>
        <p:spPr>
          <a:xfrm>
            <a:off x="5420633" y="1122967"/>
            <a:ext cx="58200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674" name="Google Shape;1674;p47"/>
          <p:cNvSpPr txBox="1">
            <a:spLocks noGrp="1"/>
          </p:cNvSpPr>
          <p:nvPr>
            <p:ph type="subTitle" idx="1"/>
          </p:nvPr>
        </p:nvSpPr>
        <p:spPr>
          <a:xfrm>
            <a:off x="5420799" y="1983333"/>
            <a:ext cx="58200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5" name="Google Shape;1675;p47"/>
          <p:cNvSpPr txBox="1">
            <a:spLocks noGrp="1"/>
          </p:cNvSpPr>
          <p:nvPr>
            <p:ph type="title" idx="2" hasCustomPrompt="1"/>
          </p:nvPr>
        </p:nvSpPr>
        <p:spPr>
          <a:xfrm>
            <a:off x="5420400" y="2817351"/>
            <a:ext cx="58200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676" name="Google Shape;1676;p47"/>
          <p:cNvSpPr txBox="1">
            <a:spLocks noGrp="1"/>
          </p:cNvSpPr>
          <p:nvPr>
            <p:ph type="subTitle" idx="3"/>
          </p:nvPr>
        </p:nvSpPr>
        <p:spPr>
          <a:xfrm>
            <a:off x="5420799" y="3677733"/>
            <a:ext cx="58200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7" name="Google Shape;1677;p47"/>
          <p:cNvSpPr txBox="1">
            <a:spLocks noGrp="1"/>
          </p:cNvSpPr>
          <p:nvPr>
            <p:ph type="title" idx="4" hasCustomPrompt="1"/>
          </p:nvPr>
        </p:nvSpPr>
        <p:spPr>
          <a:xfrm>
            <a:off x="5420800" y="4511733"/>
            <a:ext cx="58200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678" name="Google Shape;1678;p47"/>
          <p:cNvSpPr txBox="1">
            <a:spLocks noGrp="1"/>
          </p:cNvSpPr>
          <p:nvPr>
            <p:ph type="subTitle" idx="5"/>
          </p:nvPr>
        </p:nvSpPr>
        <p:spPr>
          <a:xfrm>
            <a:off x="5421007" y="5372133"/>
            <a:ext cx="58200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429064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79"/>
        <p:cNvGrpSpPr/>
        <p:nvPr/>
      </p:nvGrpSpPr>
      <p:grpSpPr>
        <a:xfrm>
          <a:off x="0" y="0"/>
          <a:ext cx="0" cy="0"/>
          <a:chOff x="0" y="0"/>
          <a:chExt cx="0" cy="0"/>
        </a:xfrm>
      </p:grpSpPr>
      <p:grpSp>
        <p:nvGrpSpPr>
          <p:cNvPr id="1680" name="Google Shape;1680;p48"/>
          <p:cNvGrpSpPr/>
          <p:nvPr/>
        </p:nvGrpSpPr>
        <p:grpSpPr>
          <a:xfrm flipH="1">
            <a:off x="1173993" y="6253910"/>
            <a:ext cx="9884480" cy="296961"/>
            <a:chOff x="2943500" y="4439788"/>
            <a:chExt cx="1774550" cy="98375"/>
          </a:xfrm>
        </p:grpSpPr>
        <p:sp>
          <p:nvSpPr>
            <p:cNvPr id="1681" name="Google Shape;1681;p48"/>
            <p:cNvSpPr/>
            <p:nvPr/>
          </p:nvSpPr>
          <p:spPr>
            <a:xfrm>
              <a:off x="3410050" y="4439788"/>
              <a:ext cx="747700" cy="10100"/>
            </a:xfrm>
            <a:custGeom>
              <a:avLst/>
              <a:gdLst/>
              <a:ahLst/>
              <a:cxnLst/>
              <a:rect l="l" t="t" r="r" b="b"/>
              <a:pathLst>
                <a:path w="29908" h="404" extrusionOk="0">
                  <a:moveTo>
                    <a:pt x="14952" y="0"/>
                  </a:moveTo>
                  <a:cubicBezTo>
                    <a:pt x="14018" y="4"/>
                    <a:pt x="13084" y="4"/>
                    <a:pt x="12165" y="8"/>
                  </a:cubicBezTo>
                  <a:cubicBezTo>
                    <a:pt x="11245" y="15"/>
                    <a:pt x="10337" y="22"/>
                    <a:pt x="9465" y="26"/>
                  </a:cubicBezTo>
                  <a:cubicBezTo>
                    <a:pt x="7711" y="44"/>
                    <a:pt x="6077" y="66"/>
                    <a:pt x="4674" y="92"/>
                  </a:cubicBezTo>
                  <a:cubicBezTo>
                    <a:pt x="3275" y="114"/>
                    <a:pt x="2107" y="151"/>
                    <a:pt x="1286" y="169"/>
                  </a:cubicBezTo>
                  <a:cubicBezTo>
                    <a:pt x="466" y="198"/>
                    <a:pt x="1" y="213"/>
                    <a:pt x="1" y="213"/>
                  </a:cubicBezTo>
                  <a:cubicBezTo>
                    <a:pt x="1" y="213"/>
                    <a:pt x="466" y="224"/>
                    <a:pt x="1286" y="235"/>
                  </a:cubicBezTo>
                  <a:cubicBezTo>
                    <a:pt x="2107" y="253"/>
                    <a:pt x="3275" y="290"/>
                    <a:pt x="4674" y="312"/>
                  </a:cubicBezTo>
                  <a:cubicBezTo>
                    <a:pt x="6077" y="337"/>
                    <a:pt x="7711" y="363"/>
                    <a:pt x="9465" y="374"/>
                  </a:cubicBezTo>
                  <a:cubicBezTo>
                    <a:pt x="10337" y="381"/>
                    <a:pt x="11245" y="389"/>
                    <a:pt x="12165" y="392"/>
                  </a:cubicBezTo>
                  <a:cubicBezTo>
                    <a:pt x="13084" y="400"/>
                    <a:pt x="14018" y="400"/>
                    <a:pt x="14952" y="403"/>
                  </a:cubicBezTo>
                  <a:cubicBezTo>
                    <a:pt x="15886" y="403"/>
                    <a:pt x="16820" y="400"/>
                    <a:pt x="17743" y="400"/>
                  </a:cubicBezTo>
                  <a:cubicBezTo>
                    <a:pt x="18662" y="389"/>
                    <a:pt x="19567" y="385"/>
                    <a:pt x="20442" y="381"/>
                  </a:cubicBezTo>
                  <a:cubicBezTo>
                    <a:pt x="22197" y="367"/>
                    <a:pt x="23831" y="348"/>
                    <a:pt x="25233" y="319"/>
                  </a:cubicBezTo>
                  <a:cubicBezTo>
                    <a:pt x="26633" y="297"/>
                    <a:pt x="27801" y="260"/>
                    <a:pt x="28621" y="242"/>
                  </a:cubicBezTo>
                  <a:cubicBezTo>
                    <a:pt x="29438" y="216"/>
                    <a:pt x="29907" y="202"/>
                    <a:pt x="29907" y="202"/>
                  </a:cubicBezTo>
                  <a:cubicBezTo>
                    <a:pt x="29907" y="202"/>
                    <a:pt x="29438" y="183"/>
                    <a:pt x="28621" y="162"/>
                  </a:cubicBezTo>
                  <a:cubicBezTo>
                    <a:pt x="27801" y="143"/>
                    <a:pt x="26633" y="107"/>
                    <a:pt x="25233" y="81"/>
                  </a:cubicBezTo>
                  <a:cubicBezTo>
                    <a:pt x="23831" y="59"/>
                    <a:pt x="22197" y="37"/>
                    <a:pt x="20442" y="22"/>
                  </a:cubicBezTo>
                  <a:cubicBezTo>
                    <a:pt x="19567" y="19"/>
                    <a:pt x="18662" y="8"/>
                    <a:pt x="17743" y="4"/>
                  </a:cubicBezTo>
                  <a:cubicBezTo>
                    <a:pt x="16820" y="4"/>
                    <a:pt x="15886" y="0"/>
                    <a:pt x="14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48"/>
            <p:cNvSpPr/>
            <p:nvPr/>
          </p:nvSpPr>
          <p:spPr>
            <a:xfrm>
              <a:off x="2943500" y="4475313"/>
              <a:ext cx="1680425" cy="15325"/>
            </a:xfrm>
            <a:custGeom>
              <a:avLst/>
              <a:gdLst/>
              <a:ahLst/>
              <a:cxnLst/>
              <a:rect l="l" t="t" r="r" b="b"/>
              <a:pathLst>
                <a:path w="67217" h="613" extrusionOk="0">
                  <a:moveTo>
                    <a:pt x="33607" y="0"/>
                  </a:moveTo>
                  <a:cubicBezTo>
                    <a:pt x="31508" y="0"/>
                    <a:pt x="29409" y="4"/>
                    <a:pt x="27340" y="8"/>
                  </a:cubicBezTo>
                  <a:cubicBezTo>
                    <a:pt x="25274" y="19"/>
                    <a:pt x="23237" y="26"/>
                    <a:pt x="21267" y="37"/>
                  </a:cubicBezTo>
                  <a:cubicBezTo>
                    <a:pt x="19300" y="48"/>
                    <a:pt x="17395" y="66"/>
                    <a:pt x="15590" y="81"/>
                  </a:cubicBezTo>
                  <a:cubicBezTo>
                    <a:pt x="13788" y="99"/>
                    <a:pt x="12077" y="118"/>
                    <a:pt x="10502" y="132"/>
                  </a:cubicBezTo>
                  <a:cubicBezTo>
                    <a:pt x="8927" y="147"/>
                    <a:pt x="7488" y="169"/>
                    <a:pt x="6206" y="191"/>
                  </a:cubicBezTo>
                  <a:cubicBezTo>
                    <a:pt x="4927" y="213"/>
                    <a:pt x="3810" y="231"/>
                    <a:pt x="2891" y="246"/>
                  </a:cubicBezTo>
                  <a:cubicBezTo>
                    <a:pt x="1048" y="283"/>
                    <a:pt x="1" y="305"/>
                    <a:pt x="1" y="305"/>
                  </a:cubicBezTo>
                  <a:cubicBezTo>
                    <a:pt x="1" y="305"/>
                    <a:pt x="1048" y="323"/>
                    <a:pt x="2891" y="367"/>
                  </a:cubicBezTo>
                  <a:cubicBezTo>
                    <a:pt x="3810" y="385"/>
                    <a:pt x="4924" y="396"/>
                    <a:pt x="6206" y="422"/>
                  </a:cubicBezTo>
                  <a:cubicBezTo>
                    <a:pt x="7480" y="444"/>
                    <a:pt x="8927" y="466"/>
                    <a:pt x="10502" y="480"/>
                  </a:cubicBezTo>
                  <a:cubicBezTo>
                    <a:pt x="12077" y="495"/>
                    <a:pt x="13788" y="510"/>
                    <a:pt x="15590" y="532"/>
                  </a:cubicBezTo>
                  <a:cubicBezTo>
                    <a:pt x="17395" y="543"/>
                    <a:pt x="19300" y="561"/>
                    <a:pt x="21267" y="576"/>
                  </a:cubicBezTo>
                  <a:cubicBezTo>
                    <a:pt x="23237" y="583"/>
                    <a:pt x="25270" y="594"/>
                    <a:pt x="27340" y="601"/>
                  </a:cubicBezTo>
                  <a:cubicBezTo>
                    <a:pt x="29402" y="601"/>
                    <a:pt x="31504" y="609"/>
                    <a:pt x="33607" y="612"/>
                  </a:cubicBezTo>
                  <a:cubicBezTo>
                    <a:pt x="35702" y="609"/>
                    <a:pt x="37804" y="609"/>
                    <a:pt x="39874" y="601"/>
                  </a:cubicBezTo>
                  <a:cubicBezTo>
                    <a:pt x="41939" y="594"/>
                    <a:pt x="43976" y="587"/>
                    <a:pt x="45947" y="576"/>
                  </a:cubicBezTo>
                  <a:cubicBezTo>
                    <a:pt x="49888" y="557"/>
                    <a:pt x="53565" y="506"/>
                    <a:pt x="56715" y="480"/>
                  </a:cubicBezTo>
                  <a:cubicBezTo>
                    <a:pt x="58290" y="466"/>
                    <a:pt x="59729" y="444"/>
                    <a:pt x="61011" y="422"/>
                  </a:cubicBezTo>
                  <a:cubicBezTo>
                    <a:pt x="62290" y="396"/>
                    <a:pt x="63407" y="378"/>
                    <a:pt x="64326" y="367"/>
                  </a:cubicBezTo>
                  <a:cubicBezTo>
                    <a:pt x="66169" y="330"/>
                    <a:pt x="67216" y="305"/>
                    <a:pt x="67216" y="305"/>
                  </a:cubicBezTo>
                  <a:cubicBezTo>
                    <a:pt x="67216" y="305"/>
                    <a:pt x="66169" y="283"/>
                    <a:pt x="64326" y="246"/>
                  </a:cubicBezTo>
                  <a:cubicBezTo>
                    <a:pt x="63407" y="228"/>
                    <a:pt x="62293" y="213"/>
                    <a:pt x="61011" y="191"/>
                  </a:cubicBezTo>
                  <a:cubicBezTo>
                    <a:pt x="59737" y="169"/>
                    <a:pt x="58290" y="147"/>
                    <a:pt x="56715" y="132"/>
                  </a:cubicBezTo>
                  <a:cubicBezTo>
                    <a:pt x="53558" y="103"/>
                    <a:pt x="49884" y="55"/>
                    <a:pt x="45947" y="37"/>
                  </a:cubicBezTo>
                  <a:cubicBezTo>
                    <a:pt x="43976" y="26"/>
                    <a:pt x="41943" y="19"/>
                    <a:pt x="39874" y="8"/>
                  </a:cubicBezTo>
                  <a:cubicBezTo>
                    <a:pt x="37808" y="4"/>
                    <a:pt x="35709" y="4"/>
                    <a:pt x="33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48"/>
            <p:cNvSpPr/>
            <p:nvPr/>
          </p:nvSpPr>
          <p:spPr>
            <a:xfrm>
              <a:off x="3887500" y="4515788"/>
              <a:ext cx="830550" cy="10100"/>
            </a:xfrm>
            <a:custGeom>
              <a:avLst/>
              <a:gdLst/>
              <a:ahLst/>
              <a:cxnLst/>
              <a:rect l="l" t="t" r="r" b="b"/>
              <a:pathLst>
                <a:path w="33222" h="404" extrusionOk="0">
                  <a:moveTo>
                    <a:pt x="16611" y="0"/>
                  </a:moveTo>
                  <a:cubicBezTo>
                    <a:pt x="14534" y="11"/>
                    <a:pt x="12457" y="19"/>
                    <a:pt x="10512" y="30"/>
                  </a:cubicBezTo>
                  <a:cubicBezTo>
                    <a:pt x="8564" y="33"/>
                    <a:pt x="6747" y="70"/>
                    <a:pt x="5190" y="88"/>
                  </a:cubicBezTo>
                  <a:cubicBezTo>
                    <a:pt x="3634" y="107"/>
                    <a:pt x="2333" y="143"/>
                    <a:pt x="1429" y="162"/>
                  </a:cubicBezTo>
                  <a:cubicBezTo>
                    <a:pt x="517" y="187"/>
                    <a:pt x="0" y="202"/>
                    <a:pt x="0" y="202"/>
                  </a:cubicBezTo>
                  <a:cubicBezTo>
                    <a:pt x="0" y="202"/>
                    <a:pt x="517" y="217"/>
                    <a:pt x="1429" y="242"/>
                  </a:cubicBezTo>
                  <a:cubicBezTo>
                    <a:pt x="2333" y="257"/>
                    <a:pt x="3634" y="297"/>
                    <a:pt x="5190" y="315"/>
                  </a:cubicBezTo>
                  <a:cubicBezTo>
                    <a:pt x="6747" y="330"/>
                    <a:pt x="8564" y="367"/>
                    <a:pt x="10512" y="378"/>
                  </a:cubicBezTo>
                  <a:cubicBezTo>
                    <a:pt x="12457" y="385"/>
                    <a:pt x="14530" y="392"/>
                    <a:pt x="16611" y="403"/>
                  </a:cubicBezTo>
                  <a:cubicBezTo>
                    <a:pt x="18684" y="396"/>
                    <a:pt x="20761" y="385"/>
                    <a:pt x="22709" y="378"/>
                  </a:cubicBezTo>
                  <a:cubicBezTo>
                    <a:pt x="24654" y="370"/>
                    <a:pt x="26471" y="334"/>
                    <a:pt x="28028" y="315"/>
                  </a:cubicBezTo>
                  <a:cubicBezTo>
                    <a:pt x="29584" y="297"/>
                    <a:pt x="30885" y="260"/>
                    <a:pt x="31793" y="242"/>
                  </a:cubicBezTo>
                  <a:cubicBezTo>
                    <a:pt x="32701" y="217"/>
                    <a:pt x="33221" y="202"/>
                    <a:pt x="33221" y="202"/>
                  </a:cubicBezTo>
                  <a:cubicBezTo>
                    <a:pt x="33221" y="202"/>
                    <a:pt x="32698" y="184"/>
                    <a:pt x="31793" y="162"/>
                  </a:cubicBezTo>
                  <a:cubicBezTo>
                    <a:pt x="30885" y="147"/>
                    <a:pt x="29584" y="107"/>
                    <a:pt x="28028" y="88"/>
                  </a:cubicBezTo>
                  <a:cubicBezTo>
                    <a:pt x="26471" y="74"/>
                    <a:pt x="24654" y="33"/>
                    <a:pt x="22709" y="30"/>
                  </a:cubicBezTo>
                  <a:cubicBezTo>
                    <a:pt x="20761" y="19"/>
                    <a:pt x="18688" y="11"/>
                    <a:pt x="16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48"/>
            <p:cNvSpPr/>
            <p:nvPr/>
          </p:nvSpPr>
          <p:spPr>
            <a:xfrm>
              <a:off x="3008700" y="4528063"/>
              <a:ext cx="479675" cy="10100"/>
            </a:xfrm>
            <a:custGeom>
              <a:avLst/>
              <a:gdLst/>
              <a:ahLst/>
              <a:cxnLst/>
              <a:rect l="l" t="t" r="r" b="b"/>
              <a:pathLst>
                <a:path w="19187" h="404" extrusionOk="0">
                  <a:moveTo>
                    <a:pt x="9594" y="0"/>
                  </a:moveTo>
                  <a:cubicBezTo>
                    <a:pt x="8993" y="4"/>
                    <a:pt x="8392" y="4"/>
                    <a:pt x="7802" y="8"/>
                  </a:cubicBezTo>
                  <a:cubicBezTo>
                    <a:pt x="7216" y="15"/>
                    <a:pt x="6638" y="22"/>
                    <a:pt x="6074" y="26"/>
                  </a:cubicBezTo>
                  <a:cubicBezTo>
                    <a:pt x="4953" y="44"/>
                    <a:pt x="3898" y="63"/>
                    <a:pt x="3001" y="92"/>
                  </a:cubicBezTo>
                  <a:cubicBezTo>
                    <a:pt x="2100" y="114"/>
                    <a:pt x="1352" y="150"/>
                    <a:pt x="825" y="169"/>
                  </a:cubicBezTo>
                  <a:cubicBezTo>
                    <a:pt x="301" y="191"/>
                    <a:pt x="1" y="209"/>
                    <a:pt x="1" y="209"/>
                  </a:cubicBezTo>
                  <a:cubicBezTo>
                    <a:pt x="1" y="209"/>
                    <a:pt x="305" y="227"/>
                    <a:pt x="825" y="231"/>
                  </a:cubicBezTo>
                  <a:cubicBezTo>
                    <a:pt x="1352" y="249"/>
                    <a:pt x="2103" y="286"/>
                    <a:pt x="3001" y="312"/>
                  </a:cubicBezTo>
                  <a:cubicBezTo>
                    <a:pt x="3898" y="337"/>
                    <a:pt x="4953" y="359"/>
                    <a:pt x="6074" y="374"/>
                  </a:cubicBezTo>
                  <a:cubicBezTo>
                    <a:pt x="6630" y="381"/>
                    <a:pt x="7213" y="388"/>
                    <a:pt x="7802" y="392"/>
                  </a:cubicBezTo>
                  <a:cubicBezTo>
                    <a:pt x="8392" y="399"/>
                    <a:pt x="8993" y="399"/>
                    <a:pt x="9594" y="403"/>
                  </a:cubicBezTo>
                  <a:cubicBezTo>
                    <a:pt x="10194" y="403"/>
                    <a:pt x="10795" y="399"/>
                    <a:pt x="11385" y="399"/>
                  </a:cubicBezTo>
                  <a:cubicBezTo>
                    <a:pt x="11971" y="399"/>
                    <a:pt x="12553" y="385"/>
                    <a:pt x="13113" y="381"/>
                  </a:cubicBezTo>
                  <a:cubicBezTo>
                    <a:pt x="14238" y="367"/>
                    <a:pt x="15289" y="348"/>
                    <a:pt x="16187" y="319"/>
                  </a:cubicBezTo>
                  <a:cubicBezTo>
                    <a:pt x="17088" y="297"/>
                    <a:pt x="17835" y="260"/>
                    <a:pt x="18362" y="242"/>
                  </a:cubicBezTo>
                  <a:cubicBezTo>
                    <a:pt x="18890" y="220"/>
                    <a:pt x="19186" y="202"/>
                    <a:pt x="19186" y="202"/>
                  </a:cubicBezTo>
                  <a:cubicBezTo>
                    <a:pt x="19186" y="202"/>
                    <a:pt x="18890" y="183"/>
                    <a:pt x="18362" y="158"/>
                  </a:cubicBezTo>
                  <a:cubicBezTo>
                    <a:pt x="17835" y="139"/>
                    <a:pt x="17084" y="103"/>
                    <a:pt x="16187" y="81"/>
                  </a:cubicBezTo>
                  <a:cubicBezTo>
                    <a:pt x="15289" y="59"/>
                    <a:pt x="14238" y="37"/>
                    <a:pt x="13113" y="22"/>
                  </a:cubicBezTo>
                  <a:cubicBezTo>
                    <a:pt x="12557" y="19"/>
                    <a:pt x="11974" y="4"/>
                    <a:pt x="11385" y="4"/>
                  </a:cubicBezTo>
                  <a:cubicBezTo>
                    <a:pt x="10795" y="4"/>
                    <a:pt x="10194" y="0"/>
                    <a:pt x="9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85" name="Google Shape;1685;p48"/>
          <p:cNvSpPr txBox="1">
            <a:spLocks noGrp="1"/>
          </p:cNvSpPr>
          <p:nvPr>
            <p:ph type="subTitle" idx="1"/>
          </p:nvPr>
        </p:nvSpPr>
        <p:spPr>
          <a:xfrm>
            <a:off x="1049633" y="4269933"/>
            <a:ext cx="2902400" cy="50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b="1">
                <a:latin typeface="Archivo Black"/>
                <a:ea typeface="Archivo Black"/>
                <a:cs typeface="Archivo Black"/>
                <a:sym typeface="Archivo Black"/>
              </a:defRPr>
            </a:lvl1pPr>
            <a:lvl2pPr lvl="1" rtl="0">
              <a:spcBef>
                <a:spcPts val="0"/>
              </a:spcBef>
              <a:spcAft>
                <a:spcPts val="0"/>
              </a:spcAft>
              <a:buSzPts val="2000"/>
              <a:buFont typeface="Days One"/>
              <a:buNone/>
              <a:defRPr sz="2667" b="1">
                <a:latin typeface="Days One"/>
                <a:ea typeface="Days One"/>
                <a:cs typeface="Days One"/>
                <a:sym typeface="Days One"/>
              </a:defRPr>
            </a:lvl2pPr>
            <a:lvl3pPr lvl="2" rtl="0">
              <a:spcBef>
                <a:spcPts val="0"/>
              </a:spcBef>
              <a:spcAft>
                <a:spcPts val="0"/>
              </a:spcAft>
              <a:buSzPts val="2000"/>
              <a:buFont typeface="Days One"/>
              <a:buNone/>
              <a:defRPr sz="2667" b="1">
                <a:latin typeface="Days One"/>
                <a:ea typeface="Days One"/>
                <a:cs typeface="Days One"/>
                <a:sym typeface="Days One"/>
              </a:defRPr>
            </a:lvl3pPr>
            <a:lvl4pPr lvl="3" rtl="0">
              <a:spcBef>
                <a:spcPts val="0"/>
              </a:spcBef>
              <a:spcAft>
                <a:spcPts val="0"/>
              </a:spcAft>
              <a:buSzPts val="2000"/>
              <a:buFont typeface="Days One"/>
              <a:buNone/>
              <a:defRPr sz="2667" b="1">
                <a:latin typeface="Days One"/>
                <a:ea typeface="Days One"/>
                <a:cs typeface="Days One"/>
                <a:sym typeface="Days One"/>
              </a:defRPr>
            </a:lvl4pPr>
            <a:lvl5pPr lvl="4" rtl="0">
              <a:spcBef>
                <a:spcPts val="0"/>
              </a:spcBef>
              <a:spcAft>
                <a:spcPts val="0"/>
              </a:spcAft>
              <a:buSzPts val="2000"/>
              <a:buFont typeface="Days One"/>
              <a:buNone/>
              <a:defRPr sz="2667" b="1">
                <a:latin typeface="Days One"/>
                <a:ea typeface="Days One"/>
                <a:cs typeface="Days One"/>
                <a:sym typeface="Days One"/>
              </a:defRPr>
            </a:lvl5pPr>
            <a:lvl6pPr lvl="5" rtl="0">
              <a:spcBef>
                <a:spcPts val="0"/>
              </a:spcBef>
              <a:spcAft>
                <a:spcPts val="0"/>
              </a:spcAft>
              <a:buSzPts val="2000"/>
              <a:buFont typeface="Days One"/>
              <a:buNone/>
              <a:defRPr sz="2667" b="1">
                <a:latin typeface="Days One"/>
                <a:ea typeface="Days One"/>
                <a:cs typeface="Days One"/>
                <a:sym typeface="Days One"/>
              </a:defRPr>
            </a:lvl6pPr>
            <a:lvl7pPr lvl="6" rtl="0">
              <a:spcBef>
                <a:spcPts val="0"/>
              </a:spcBef>
              <a:spcAft>
                <a:spcPts val="0"/>
              </a:spcAft>
              <a:buSzPts val="2000"/>
              <a:buFont typeface="Days One"/>
              <a:buNone/>
              <a:defRPr sz="2667" b="1">
                <a:latin typeface="Days One"/>
                <a:ea typeface="Days One"/>
                <a:cs typeface="Days One"/>
                <a:sym typeface="Days One"/>
              </a:defRPr>
            </a:lvl7pPr>
            <a:lvl8pPr lvl="7" rtl="0">
              <a:spcBef>
                <a:spcPts val="0"/>
              </a:spcBef>
              <a:spcAft>
                <a:spcPts val="0"/>
              </a:spcAft>
              <a:buSzPts val="2000"/>
              <a:buFont typeface="Days One"/>
              <a:buNone/>
              <a:defRPr sz="2667" b="1">
                <a:latin typeface="Days One"/>
                <a:ea typeface="Days One"/>
                <a:cs typeface="Days One"/>
                <a:sym typeface="Days One"/>
              </a:defRPr>
            </a:lvl8pPr>
            <a:lvl9pPr lvl="8" rtl="0">
              <a:spcBef>
                <a:spcPts val="0"/>
              </a:spcBef>
              <a:spcAft>
                <a:spcPts val="0"/>
              </a:spcAft>
              <a:buSzPts val="2000"/>
              <a:buFont typeface="Days One"/>
              <a:buNone/>
              <a:defRPr sz="2667" b="1">
                <a:latin typeface="Days One"/>
                <a:ea typeface="Days One"/>
                <a:cs typeface="Days One"/>
                <a:sym typeface="Days One"/>
              </a:defRPr>
            </a:lvl9pPr>
          </a:lstStyle>
          <a:p>
            <a:endParaRPr/>
          </a:p>
        </p:txBody>
      </p:sp>
      <p:sp>
        <p:nvSpPr>
          <p:cNvPr id="1686" name="Google Shape;1686;p48"/>
          <p:cNvSpPr txBox="1">
            <a:spLocks noGrp="1"/>
          </p:cNvSpPr>
          <p:nvPr>
            <p:ph type="subTitle" idx="2"/>
          </p:nvPr>
        </p:nvSpPr>
        <p:spPr>
          <a:xfrm>
            <a:off x="1049633" y="4708633"/>
            <a:ext cx="2902400" cy="13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7" name="Google Shape;1687;p48"/>
          <p:cNvSpPr txBox="1">
            <a:spLocks noGrp="1"/>
          </p:cNvSpPr>
          <p:nvPr>
            <p:ph type="subTitle" idx="3"/>
          </p:nvPr>
        </p:nvSpPr>
        <p:spPr>
          <a:xfrm>
            <a:off x="4632551" y="4270000"/>
            <a:ext cx="2902400" cy="50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b="1">
                <a:latin typeface="Archivo Black"/>
                <a:ea typeface="Archivo Black"/>
                <a:cs typeface="Archivo Black"/>
                <a:sym typeface="Archivo Black"/>
              </a:defRPr>
            </a:lvl1pPr>
            <a:lvl2pPr lvl="1" rtl="0">
              <a:spcBef>
                <a:spcPts val="0"/>
              </a:spcBef>
              <a:spcAft>
                <a:spcPts val="0"/>
              </a:spcAft>
              <a:buSzPts val="2000"/>
              <a:buFont typeface="Days One"/>
              <a:buNone/>
              <a:defRPr sz="2667" b="1">
                <a:latin typeface="Days One"/>
                <a:ea typeface="Days One"/>
                <a:cs typeface="Days One"/>
                <a:sym typeface="Days One"/>
              </a:defRPr>
            </a:lvl2pPr>
            <a:lvl3pPr lvl="2" rtl="0">
              <a:spcBef>
                <a:spcPts val="0"/>
              </a:spcBef>
              <a:spcAft>
                <a:spcPts val="0"/>
              </a:spcAft>
              <a:buSzPts val="2000"/>
              <a:buFont typeface="Days One"/>
              <a:buNone/>
              <a:defRPr sz="2667" b="1">
                <a:latin typeface="Days One"/>
                <a:ea typeface="Days One"/>
                <a:cs typeface="Days One"/>
                <a:sym typeface="Days One"/>
              </a:defRPr>
            </a:lvl3pPr>
            <a:lvl4pPr lvl="3" rtl="0">
              <a:spcBef>
                <a:spcPts val="0"/>
              </a:spcBef>
              <a:spcAft>
                <a:spcPts val="0"/>
              </a:spcAft>
              <a:buSzPts val="2000"/>
              <a:buFont typeface="Days One"/>
              <a:buNone/>
              <a:defRPr sz="2667" b="1">
                <a:latin typeface="Days One"/>
                <a:ea typeface="Days One"/>
                <a:cs typeface="Days One"/>
                <a:sym typeface="Days One"/>
              </a:defRPr>
            </a:lvl4pPr>
            <a:lvl5pPr lvl="4" rtl="0">
              <a:spcBef>
                <a:spcPts val="0"/>
              </a:spcBef>
              <a:spcAft>
                <a:spcPts val="0"/>
              </a:spcAft>
              <a:buSzPts val="2000"/>
              <a:buFont typeface="Days One"/>
              <a:buNone/>
              <a:defRPr sz="2667" b="1">
                <a:latin typeface="Days One"/>
                <a:ea typeface="Days One"/>
                <a:cs typeface="Days One"/>
                <a:sym typeface="Days One"/>
              </a:defRPr>
            </a:lvl5pPr>
            <a:lvl6pPr lvl="5" rtl="0">
              <a:spcBef>
                <a:spcPts val="0"/>
              </a:spcBef>
              <a:spcAft>
                <a:spcPts val="0"/>
              </a:spcAft>
              <a:buSzPts val="2000"/>
              <a:buFont typeface="Days One"/>
              <a:buNone/>
              <a:defRPr sz="2667" b="1">
                <a:latin typeface="Days One"/>
                <a:ea typeface="Days One"/>
                <a:cs typeface="Days One"/>
                <a:sym typeface="Days One"/>
              </a:defRPr>
            </a:lvl6pPr>
            <a:lvl7pPr lvl="6" rtl="0">
              <a:spcBef>
                <a:spcPts val="0"/>
              </a:spcBef>
              <a:spcAft>
                <a:spcPts val="0"/>
              </a:spcAft>
              <a:buSzPts val="2000"/>
              <a:buFont typeface="Days One"/>
              <a:buNone/>
              <a:defRPr sz="2667" b="1">
                <a:latin typeface="Days One"/>
                <a:ea typeface="Days One"/>
                <a:cs typeface="Days One"/>
                <a:sym typeface="Days One"/>
              </a:defRPr>
            </a:lvl7pPr>
            <a:lvl8pPr lvl="7" rtl="0">
              <a:spcBef>
                <a:spcPts val="0"/>
              </a:spcBef>
              <a:spcAft>
                <a:spcPts val="0"/>
              </a:spcAft>
              <a:buSzPts val="2000"/>
              <a:buFont typeface="Days One"/>
              <a:buNone/>
              <a:defRPr sz="2667" b="1">
                <a:latin typeface="Days One"/>
                <a:ea typeface="Days One"/>
                <a:cs typeface="Days One"/>
                <a:sym typeface="Days One"/>
              </a:defRPr>
            </a:lvl8pPr>
            <a:lvl9pPr lvl="8" rtl="0">
              <a:spcBef>
                <a:spcPts val="0"/>
              </a:spcBef>
              <a:spcAft>
                <a:spcPts val="0"/>
              </a:spcAft>
              <a:buSzPts val="2000"/>
              <a:buFont typeface="Days One"/>
              <a:buNone/>
              <a:defRPr sz="2667" b="1">
                <a:latin typeface="Days One"/>
                <a:ea typeface="Days One"/>
                <a:cs typeface="Days One"/>
                <a:sym typeface="Days One"/>
              </a:defRPr>
            </a:lvl9pPr>
          </a:lstStyle>
          <a:p>
            <a:endParaRPr/>
          </a:p>
        </p:txBody>
      </p:sp>
      <p:sp>
        <p:nvSpPr>
          <p:cNvPr id="1688" name="Google Shape;1688;p48"/>
          <p:cNvSpPr txBox="1">
            <a:spLocks noGrp="1"/>
          </p:cNvSpPr>
          <p:nvPr>
            <p:ph type="subTitle" idx="4"/>
          </p:nvPr>
        </p:nvSpPr>
        <p:spPr>
          <a:xfrm>
            <a:off x="4632551" y="4708633"/>
            <a:ext cx="2902400" cy="13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9" name="Google Shape;1689;p48"/>
          <p:cNvSpPr txBox="1">
            <a:spLocks noGrp="1"/>
          </p:cNvSpPr>
          <p:nvPr>
            <p:ph type="subTitle" idx="5"/>
          </p:nvPr>
        </p:nvSpPr>
        <p:spPr>
          <a:xfrm>
            <a:off x="8215500" y="4270000"/>
            <a:ext cx="2902400" cy="50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b="1">
                <a:latin typeface="Archivo Black"/>
                <a:ea typeface="Archivo Black"/>
                <a:cs typeface="Archivo Black"/>
                <a:sym typeface="Archivo Black"/>
              </a:defRPr>
            </a:lvl1pPr>
            <a:lvl2pPr lvl="1" rtl="0">
              <a:spcBef>
                <a:spcPts val="0"/>
              </a:spcBef>
              <a:spcAft>
                <a:spcPts val="0"/>
              </a:spcAft>
              <a:buSzPts val="2000"/>
              <a:buFont typeface="Days One"/>
              <a:buNone/>
              <a:defRPr sz="2667" b="1">
                <a:latin typeface="Days One"/>
                <a:ea typeface="Days One"/>
                <a:cs typeface="Days One"/>
                <a:sym typeface="Days One"/>
              </a:defRPr>
            </a:lvl2pPr>
            <a:lvl3pPr lvl="2" rtl="0">
              <a:spcBef>
                <a:spcPts val="0"/>
              </a:spcBef>
              <a:spcAft>
                <a:spcPts val="0"/>
              </a:spcAft>
              <a:buSzPts val="2000"/>
              <a:buFont typeface="Days One"/>
              <a:buNone/>
              <a:defRPr sz="2667" b="1">
                <a:latin typeface="Days One"/>
                <a:ea typeface="Days One"/>
                <a:cs typeface="Days One"/>
                <a:sym typeface="Days One"/>
              </a:defRPr>
            </a:lvl3pPr>
            <a:lvl4pPr lvl="3" rtl="0">
              <a:spcBef>
                <a:spcPts val="0"/>
              </a:spcBef>
              <a:spcAft>
                <a:spcPts val="0"/>
              </a:spcAft>
              <a:buSzPts val="2000"/>
              <a:buFont typeface="Days One"/>
              <a:buNone/>
              <a:defRPr sz="2667" b="1">
                <a:latin typeface="Days One"/>
                <a:ea typeface="Days One"/>
                <a:cs typeface="Days One"/>
                <a:sym typeface="Days One"/>
              </a:defRPr>
            </a:lvl4pPr>
            <a:lvl5pPr lvl="4" rtl="0">
              <a:spcBef>
                <a:spcPts val="0"/>
              </a:spcBef>
              <a:spcAft>
                <a:spcPts val="0"/>
              </a:spcAft>
              <a:buSzPts val="2000"/>
              <a:buFont typeface="Days One"/>
              <a:buNone/>
              <a:defRPr sz="2667" b="1">
                <a:latin typeface="Days One"/>
                <a:ea typeface="Days One"/>
                <a:cs typeface="Days One"/>
                <a:sym typeface="Days One"/>
              </a:defRPr>
            </a:lvl5pPr>
            <a:lvl6pPr lvl="5" rtl="0">
              <a:spcBef>
                <a:spcPts val="0"/>
              </a:spcBef>
              <a:spcAft>
                <a:spcPts val="0"/>
              </a:spcAft>
              <a:buSzPts val="2000"/>
              <a:buFont typeface="Days One"/>
              <a:buNone/>
              <a:defRPr sz="2667" b="1">
                <a:latin typeface="Days One"/>
                <a:ea typeface="Days One"/>
                <a:cs typeface="Days One"/>
                <a:sym typeface="Days One"/>
              </a:defRPr>
            </a:lvl6pPr>
            <a:lvl7pPr lvl="6" rtl="0">
              <a:spcBef>
                <a:spcPts val="0"/>
              </a:spcBef>
              <a:spcAft>
                <a:spcPts val="0"/>
              </a:spcAft>
              <a:buSzPts val="2000"/>
              <a:buFont typeface="Days One"/>
              <a:buNone/>
              <a:defRPr sz="2667" b="1">
                <a:latin typeface="Days One"/>
                <a:ea typeface="Days One"/>
                <a:cs typeface="Days One"/>
                <a:sym typeface="Days One"/>
              </a:defRPr>
            </a:lvl7pPr>
            <a:lvl8pPr lvl="7" rtl="0">
              <a:spcBef>
                <a:spcPts val="0"/>
              </a:spcBef>
              <a:spcAft>
                <a:spcPts val="0"/>
              </a:spcAft>
              <a:buSzPts val="2000"/>
              <a:buFont typeface="Days One"/>
              <a:buNone/>
              <a:defRPr sz="2667" b="1">
                <a:latin typeface="Days One"/>
                <a:ea typeface="Days One"/>
                <a:cs typeface="Days One"/>
                <a:sym typeface="Days One"/>
              </a:defRPr>
            </a:lvl8pPr>
            <a:lvl9pPr lvl="8" rtl="0">
              <a:spcBef>
                <a:spcPts val="0"/>
              </a:spcBef>
              <a:spcAft>
                <a:spcPts val="0"/>
              </a:spcAft>
              <a:buSzPts val="2000"/>
              <a:buFont typeface="Days One"/>
              <a:buNone/>
              <a:defRPr sz="2667" b="1">
                <a:latin typeface="Days One"/>
                <a:ea typeface="Days One"/>
                <a:cs typeface="Days One"/>
                <a:sym typeface="Days One"/>
              </a:defRPr>
            </a:lvl9pPr>
          </a:lstStyle>
          <a:p>
            <a:endParaRPr/>
          </a:p>
        </p:txBody>
      </p:sp>
      <p:sp>
        <p:nvSpPr>
          <p:cNvPr id="1690" name="Google Shape;1690;p48"/>
          <p:cNvSpPr txBox="1">
            <a:spLocks noGrp="1"/>
          </p:cNvSpPr>
          <p:nvPr>
            <p:ph type="subTitle" idx="6"/>
          </p:nvPr>
        </p:nvSpPr>
        <p:spPr>
          <a:xfrm>
            <a:off x="8215500" y="4708633"/>
            <a:ext cx="2902400" cy="13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1" name="Google Shape;1691;p48"/>
          <p:cNvSpPr txBox="1">
            <a:spLocks noGrp="1"/>
          </p:cNvSpPr>
          <p:nvPr>
            <p:ph type="title" hasCustomPrompt="1"/>
          </p:nvPr>
        </p:nvSpPr>
        <p:spPr>
          <a:xfrm>
            <a:off x="1274433" y="3324432"/>
            <a:ext cx="24528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33">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2" name="Google Shape;1692;p48"/>
          <p:cNvSpPr txBox="1">
            <a:spLocks noGrp="1"/>
          </p:cNvSpPr>
          <p:nvPr>
            <p:ph type="title" idx="7" hasCustomPrompt="1"/>
          </p:nvPr>
        </p:nvSpPr>
        <p:spPr>
          <a:xfrm>
            <a:off x="4857351" y="3324432"/>
            <a:ext cx="24528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33">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3" name="Google Shape;1693;p48"/>
          <p:cNvSpPr txBox="1">
            <a:spLocks noGrp="1"/>
          </p:cNvSpPr>
          <p:nvPr>
            <p:ph type="title" idx="8" hasCustomPrompt="1"/>
          </p:nvPr>
        </p:nvSpPr>
        <p:spPr>
          <a:xfrm>
            <a:off x="8440300" y="3324432"/>
            <a:ext cx="24528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33">
                <a:solidFill>
                  <a:schemeClr val="accent3"/>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4" name="Google Shape;1694;p48"/>
          <p:cNvSpPr txBox="1">
            <a:spLocks noGrp="1"/>
          </p:cNvSpPr>
          <p:nvPr>
            <p:ph type="title" idx="9"/>
          </p:nvPr>
        </p:nvSpPr>
        <p:spPr>
          <a:xfrm>
            <a:off x="950967" y="749200"/>
            <a:ext cx="102900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95" name="Google Shape;1695;p48"/>
          <p:cNvGrpSpPr/>
          <p:nvPr/>
        </p:nvGrpSpPr>
        <p:grpSpPr>
          <a:xfrm rot="-3829144" flipH="1">
            <a:off x="394287" y="318125"/>
            <a:ext cx="1909931" cy="1472987"/>
            <a:chOff x="6741832" y="3407978"/>
            <a:chExt cx="1544870" cy="1191442"/>
          </a:xfrm>
        </p:grpSpPr>
        <p:sp>
          <p:nvSpPr>
            <p:cNvPr id="1696" name="Google Shape;1696;p4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4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4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9" name="Google Shape;1699;p48"/>
          <p:cNvSpPr/>
          <p:nvPr/>
        </p:nvSpPr>
        <p:spPr>
          <a:xfrm>
            <a:off x="11119318" y="56880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00" name="Google Shape;1700;p48"/>
          <p:cNvGrpSpPr/>
          <p:nvPr/>
        </p:nvGrpSpPr>
        <p:grpSpPr>
          <a:xfrm>
            <a:off x="621490" y="6028056"/>
            <a:ext cx="382884" cy="383841"/>
            <a:chOff x="623344" y="1024551"/>
            <a:chExt cx="260418" cy="261069"/>
          </a:xfrm>
        </p:grpSpPr>
        <p:sp>
          <p:nvSpPr>
            <p:cNvPr id="1701" name="Google Shape;1701;p4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4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3" name="Google Shape;1703;p48"/>
          <p:cNvGrpSpPr/>
          <p:nvPr/>
        </p:nvGrpSpPr>
        <p:grpSpPr>
          <a:xfrm>
            <a:off x="501142" y="4403387"/>
            <a:ext cx="192917" cy="192917"/>
            <a:chOff x="1846423" y="362300"/>
            <a:chExt cx="131213" cy="131213"/>
          </a:xfrm>
        </p:grpSpPr>
        <p:sp>
          <p:nvSpPr>
            <p:cNvPr id="1704" name="Google Shape;1704;p4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4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6" name="Google Shape;1706;p48"/>
          <p:cNvGrpSpPr/>
          <p:nvPr/>
        </p:nvGrpSpPr>
        <p:grpSpPr>
          <a:xfrm flipH="1">
            <a:off x="9541410" y="146290"/>
            <a:ext cx="2385383" cy="1410741"/>
            <a:chOff x="2373608" y="486350"/>
            <a:chExt cx="1622415" cy="959514"/>
          </a:xfrm>
        </p:grpSpPr>
        <p:sp>
          <p:nvSpPr>
            <p:cNvPr id="1707" name="Google Shape;1707;p48"/>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48"/>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48"/>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48"/>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48"/>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2" name="Google Shape;1712;p48"/>
          <p:cNvGrpSpPr/>
          <p:nvPr/>
        </p:nvGrpSpPr>
        <p:grpSpPr>
          <a:xfrm>
            <a:off x="7218308" y="146287"/>
            <a:ext cx="192917" cy="192917"/>
            <a:chOff x="1846423" y="362300"/>
            <a:chExt cx="131213" cy="131213"/>
          </a:xfrm>
        </p:grpSpPr>
        <p:sp>
          <p:nvSpPr>
            <p:cNvPr id="1713" name="Google Shape;1713;p4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4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5" name="Google Shape;1715;p48"/>
          <p:cNvGrpSpPr/>
          <p:nvPr/>
        </p:nvGrpSpPr>
        <p:grpSpPr>
          <a:xfrm>
            <a:off x="10637642" y="6357954"/>
            <a:ext cx="192917" cy="192917"/>
            <a:chOff x="1846423" y="362300"/>
            <a:chExt cx="131213" cy="131213"/>
          </a:xfrm>
        </p:grpSpPr>
        <p:sp>
          <p:nvSpPr>
            <p:cNvPr id="1716" name="Google Shape;1716;p4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4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8" name="Google Shape;1718;p48"/>
          <p:cNvGrpSpPr/>
          <p:nvPr/>
        </p:nvGrpSpPr>
        <p:grpSpPr>
          <a:xfrm>
            <a:off x="11278657" y="2128456"/>
            <a:ext cx="382884" cy="383841"/>
            <a:chOff x="623344" y="1024551"/>
            <a:chExt cx="260418" cy="261069"/>
          </a:xfrm>
        </p:grpSpPr>
        <p:sp>
          <p:nvSpPr>
            <p:cNvPr id="1719" name="Google Shape;1719;p4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4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771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1721"/>
        <p:cNvGrpSpPr/>
        <p:nvPr/>
      </p:nvGrpSpPr>
      <p:grpSpPr>
        <a:xfrm>
          <a:off x="0" y="0"/>
          <a:ext cx="0" cy="0"/>
          <a:chOff x="0" y="0"/>
          <a:chExt cx="0" cy="0"/>
        </a:xfrm>
      </p:grpSpPr>
      <p:sp>
        <p:nvSpPr>
          <p:cNvPr id="1722" name="Google Shape;1722;p49"/>
          <p:cNvSpPr/>
          <p:nvPr/>
        </p:nvSpPr>
        <p:spPr>
          <a:xfrm rot="5400000" flipH="1">
            <a:off x="-1223768" y="-1403834"/>
            <a:ext cx="5280835" cy="3223401"/>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3" name="Google Shape;1723;p49"/>
          <p:cNvSpPr/>
          <p:nvPr/>
        </p:nvSpPr>
        <p:spPr>
          <a:xfrm flipH="1">
            <a:off x="8797965" y="3763266"/>
            <a:ext cx="5280835" cy="3223401"/>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24" name="Google Shape;1724;p49"/>
          <p:cNvGrpSpPr/>
          <p:nvPr/>
        </p:nvGrpSpPr>
        <p:grpSpPr>
          <a:xfrm flipH="1">
            <a:off x="2407043" y="4406156"/>
            <a:ext cx="2385383" cy="1410741"/>
            <a:chOff x="2373608" y="486350"/>
            <a:chExt cx="1622415" cy="959514"/>
          </a:xfrm>
        </p:grpSpPr>
        <p:sp>
          <p:nvSpPr>
            <p:cNvPr id="1725" name="Google Shape;1725;p49"/>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49"/>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49"/>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49"/>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49"/>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0" name="Google Shape;1730;p49"/>
          <p:cNvGrpSpPr/>
          <p:nvPr/>
        </p:nvGrpSpPr>
        <p:grpSpPr>
          <a:xfrm rot="-7380649">
            <a:off x="9206256" y="354901"/>
            <a:ext cx="1744509" cy="1345409"/>
            <a:chOff x="6741832" y="3407978"/>
            <a:chExt cx="1544870" cy="1191442"/>
          </a:xfrm>
        </p:grpSpPr>
        <p:sp>
          <p:nvSpPr>
            <p:cNvPr id="1731" name="Google Shape;1731;p4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4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4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4" name="Google Shape;1734;p49"/>
          <p:cNvGrpSpPr/>
          <p:nvPr/>
        </p:nvGrpSpPr>
        <p:grpSpPr>
          <a:xfrm rot="2700000">
            <a:off x="7476012" y="727675"/>
            <a:ext cx="1534587" cy="1183512"/>
            <a:chOff x="6741832" y="3407978"/>
            <a:chExt cx="1544870" cy="1191442"/>
          </a:xfrm>
        </p:grpSpPr>
        <p:sp>
          <p:nvSpPr>
            <p:cNvPr id="1735" name="Google Shape;1735;p49"/>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49"/>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49"/>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8" name="Google Shape;1738;p49"/>
          <p:cNvGrpSpPr/>
          <p:nvPr/>
        </p:nvGrpSpPr>
        <p:grpSpPr>
          <a:xfrm>
            <a:off x="3028323" y="178456"/>
            <a:ext cx="382884" cy="383841"/>
            <a:chOff x="623344" y="1024551"/>
            <a:chExt cx="260418" cy="261069"/>
          </a:xfrm>
        </p:grpSpPr>
        <p:sp>
          <p:nvSpPr>
            <p:cNvPr id="1739" name="Google Shape;1739;p4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4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1" name="Google Shape;1741;p49"/>
          <p:cNvGrpSpPr/>
          <p:nvPr/>
        </p:nvGrpSpPr>
        <p:grpSpPr>
          <a:xfrm>
            <a:off x="10317942" y="1996904"/>
            <a:ext cx="192917" cy="192917"/>
            <a:chOff x="1846423" y="362300"/>
            <a:chExt cx="131213" cy="131213"/>
          </a:xfrm>
        </p:grpSpPr>
        <p:sp>
          <p:nvSpPr>
            <p:cNvPr id="1742" name="Google Shape;1742;p4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4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4" name="Google Shape;1744;p49"/>
          <p:cNvGrpSpPr/>
          <p:nvPr/>
        </p:nvGrpSpPr>
        <p:grpSpPr>
          <a:xfrm>
            <a:off x="319508" y="3236071"/>
            <a:ext cx="192917" cy="192917"/>
            <a:chOff x="1846423" y="362300"/>
            <a:chExt cx="131213" cy="131213"/>
          </a:xfrm>
        </p:grpSpPr>
        <p:sp>
          <p:nvSpPr>
            <p:cNvPr id="1745" name="Google Shape;1745;p4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4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7" name="Google Shape;1747;p49"/>
          <p:cNvGrpSpPr/>
          <p:nvPr/>
        </p:nvGrpSpPr>
        <p:grpSpPr>
          <a:xfrm>
            <a:off x="759523" y="5828556"/>
            <a:ext cx="382884" cy="383841"/>
            <a:chOff x="623344" y="1024551"/>
            <a:chExt cx="260418" cy="261069"/>
          </a:xfrm>
        </p:grpSpPr>
        <p:sp>
          <p:nvSpPr>
            <p:cNvPr id="1748" name="Google Shape;1748;p4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4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0" name="Google Shape;1750;p49"/>
          <p:cNvGrpSpPr/>
          <p:nvPr/>
        </p:nvGrpSpPr>
        <p:grpSpPr>
          <a:xfrm>
            <a:off x="7738657" y="6221756"/>
            <a:ext cx="382884" cy="383841"/>
            <a:chOff x="623344" y="1024551"/>
            <a:chExt cx="260418" cy="261069"/>
          </a:xfrm>
        </p:grpSpPr>
        <p:sp>
          <p:nvSpPr>
            <p:cNvPr id="1751" name="Google Shape;1751;p4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4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3" name="Google Shape;1753;p49"/>
          <p:cNvGrpSpPr/>
          <p:nvPr/>
        </p:nvGrpSpPr>
        <p:grpSpPr>
          <a:xfrm>
            <a:off x="3218275" y="6142838"/>
            <a:ext cx="192917" cy="192917"/>
            <a:chOff x="1846423" y="362300"/>
            <a:chExt cx="131213" cy="131213"/>
          </a:xfrm>
        </p:grpSpPr>
        <p:sp>
          <p:nvSpPr>
            <p:cNvPr id="1754" name="Google Shape;1754;p4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4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6" name="Google Shape;1756;p49"/>
          <p:cNvGrpSpPr/>
          <p:nvPr/>
        </p:nvGrpSpPr>
        <p:grpSpPr>
          <a:xfrm>
            <a:off x="5937308" y="358438"/>
            <a:ext cx="192917" cy="192917"/>
            <a:chOff x="1846423" y="362300"/>
            <a:chExt cx="131213" cy="131213"/>
          </a:xfrm>
        </p:grpSpPr>
        <p:sp>
          <p:nvSpPr>
            <p:cNvPr id="1757" name="Google Shape;1757;p4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4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9" name="Google Shape;1759;p49"/>
          <p:cNvGrpSpPr/>
          <p:nvPr/>
        </p:nvGrpSpPr>
        <p:grpSpPr>
          <a:xfrm>
            <a:off x="11644808" y="449038"/>
            <a:ext cx="192917" cy="192917"/>
            <a:chOff x="1846423" y="362300"/>
            <a:chExt cx="131213" cy="131213"/>
          </a:xfrm>
        </p:grpSpPr>
        <p:sp>
          <p:nvSpPr>
            <p:cNvPr id="1760" name="Google Shape;1760;p4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4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62" name="Google Shape;1762;p49"/>
          <p:cNvSpPr txBox="1">
            <a:spLocks noGrp="1"/>
          </p:cNvSpPr>
          <p:nvPr>
            <p:ph type="title" hasCustomPrompt="1"/>
          </p:nvPr>
        </p:nvSpPr>
        <p:spPr>
          <a:xfrm>
            <a:off x="1045351" y="928433"/>
            <a:ext cx="4909200" cy="20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33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763" name="Google Shape;1763;p49"/>
          <p:cNvSpPr txBox="1">
            <a:spLocks noGrp="1"/>
          </p:cNvSpPr>
          <p:nvPr>
            <p:ph type="body" idx="1"/>
          </p:nvPr>
        </p:nvSpPr>
        <p:spPr>
          <a:xfrm>
            <a:off x="1045351" y="2803367"/>
            <a:ext cx="4909200" cy="7580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sz="1867"/>
            </a:lvl1pPr>
            <a:lvl2pPr marL="1219170" lvl="1" indent="-423323" algn="ctr" rtl="0">
              <a:spcBef>
                <a:spcPts val="0"/>
              </a:spcBef>
              <a:spcAft>
                <a:spcPts val="0"/>
              </a:spcAft>
              <a:buSzPts val="1400"/>
              <a:buChar char="○"/>
              <a:defRPr/>
            </a:lvl2pPr>
            <a:lvl3pPr marL="1828754" lvl="2" indent="-423323" algn="ctr" rtl="0">
              <a:spcBef>
                <a:spcPts val="0"/>
              </a:spcBef>
              <a:spcAft>
                <a:spcPts val="0"/>
              </a:spcAft>
              <a:buSzPts val="1400"/>
              <a:buChar char="■"/>
              <a:defRPr/>
            </a:lvl3pPr>
            <a:lvl4pPr marL="2438339" lvl="3" indent="-423323" algn="ctr" rtl="0">
              <a:spcBef>
                <a:spcPts val="0"/>
              </a:spcBef>
              <a:spcAft>
                <a:spcPts val="0"/>
              </a:spcAft>
              <a:buSzPts val="1400"/>
              <a:buChar char="●"/>
              <a:defRPr/>
            </a:lvl4pPr>
            <a:lvl5pPr marL="3047924" lvl="4" indent="-423323" algn="ctr" rtl="0">
              <a:spcBef>
                <a:spcPts val="0"/>
              </a:spcBef>
              <a:spcAft>
                <a:spcPts val="0"/>
              </a:spcAft>
              <a:buSzPts val="1400"/>
              <a:buChar char="○"/>
              <a:defRPr/>
            </a:lvl5pPr>
            <a:lvl6pPr marL="3657509" lvl="5" indent="-423323" algn="ctr" rtl="0">
              <a:spcBef>
                <a:spcPts val="0"/>
              </a:spcBef>
              <a:spcAft>
                <a:spcPts val="0"/>
              </a:spcAft>
              <a:buSzPts val="1400"/>
              <a:buChar char="■"/>
              <a:defRPr/>
            </a:lvl6pPr>
            <a:lvl7pPr marL="4267093" lvl="6" indent="-423323" algn="ctr" rtl="0">
              <a:spcBef>
                <a:spcPts val="0"/>
              </a:spcBef>
              <a:spcAft>
                <a:spcPts val="0"/>
              </a:spcAft>
              <a:buSzPts val="1400"/>
              <a:buChar char="●"/>
              <a:defRPr/>
            </a:lvl7pPr>
            <a:lvl8pPr marL="4876678" lvl="7" indent="-423323" algn="ctr" rtl="0">
              <a:spcBef>
                <a:spcPts val="0"/>
              </a:spcBef>
              <a:spcAft>
                <a:spcPts val="0"/>
              </a:spcAft>
              <a:buSzPts val="1400"/>
              <a:buChar char="○"/>
              <a:defRPr/>
            </a:lvl8pPr>
            <a:lvl9pPr marL="5486263" lvl="8" indent="-423323" algn="ctr" rtl="0">
              <a:spcBef>
                <a:spcPts val="0"/>
              </a:spcBef>
              <a:spcAft>
                <a:spcPts val="0"/>
              </a:spcAft>
              <a:buSzPts val="1400"/>
              <a:buChar char="■"/>
              <a:defRPr/>
            </a:lvl9pPr>
          </a:lstStyle>
          <a:p>
            <a:endParaRPr/>
          </a:p>
        </p:txBody>
      </p:sp>
      <p:sp>
        <p:nvSpPr>
          <p:cNvPr id="1764" name="Google Shape;1764;p49"/>
          <p:cNvSpPr txBox="1">
            <a:spLocks noGrp="1"/>
          </p:cNvSpPr>
          <p:nvPr>
            <p:ph type="title" idx="2" hasCustomPrompt="1"/>
          </p:nvPr>
        </p:nvSpPr>
        <p:spPr>
          <a:xfrm>
            <a:off x="6212984" y="3296500"/>
            <a:ext cx="4909200" cy="20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33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765" name="Google Shape;1765;p49"/>
          <p:cNvSpPr txBox="1">
            <a:spLocks noGrp="1"/>
          </p:cNvSpPr>
          <p:nvPr>
            <p:ph type="body" idx="3"/>
          </p:nvPr>
        </p:nvSpPr>
        <p:spPr>
          <a:xfrm>
            <a:off x="6212984" y="5171567"/>
            <a:ext cx="4909200" cy="7580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sz="1867"/>
            </a:lvl1pPr>
            <a:lvl2pPr marL="1219170" lvl="1" indent="-423323" algn="ctr" rtl="0">
              <a:spcBef>
                <a:spcPts val="0"/>
              </a:spcBef>
              <a:spcAft>
                <a:spcPts val="0"/>
              </a:spcAft>
              <a:buSzPts val="1400"/>
              <a:buChar char="○"/>
              <a:defRPr/>
            </a:lvl2pPr>
            <a:lvl3pPr marL="1828754" lvl="2" indent="-423323" algn="ctr" rtl="0">
              <a:spcBef>
                <a:spcPts val="0"/>
              </a:spcBef>
              <a:spcAft>
                <a:spcPts val="0"/>
              </a:spcAft>
              <a:buSzPts val="1400"/>
              <a:buChar char="■"/>
              <a:defRPr/>
            </a:lvl3pPr>
            <a:lvl4pPr marL="2438339" lvl="3" indent="-423323" algn="ctr" rtl="0">
              <a:spcBef>
                <a:spcPts val="0"/>
              </a:spcBef>
              <a:spcAft>
                <a:spcPts val="0"/>
              </a:spcAft>
              <a:buSzPts val="1400"/>
              <a:buChar char="●"/>
              <a:defRPr/>
            </a:lvl4pPr>
            <a:lvl5pPr marL="3047924" lvl="4" indent="-423323" algn="ctr" rtl="0">
              <a:spcBef>
                <a:spcPts val="0"/>
              </a:spcBef>
              <a:spcAft>
                <a:spcPts val="0"/>
              </a:spcAft>
              <a:buSzPts val="1400"/>
              <a:buChar char="○"/>
              <a:defRPr/>
            </a:lvl5pPr>
            <a:lvl6pPr marL="3657509" lvl="5" indent="-423323" algn="ctr" rtl="0">
              <a:spcBef>
                <a:spcPts val="0"/>
              </a:spcBef>
              <a:spcAft>
                <a:spcPts val="0"/>
              </a:spcAft>
              <a:buSzPts val="1400"/>
              <a:buChar char="■"/>
              <a:defRPr/>
            </a:lvl6pPr>
            <a:lvl7pPr marL="4267093" lvl="6" indent="-423323" algn="ctr" rtl="0">
              <a:spcBef>
                <a:spcPts val="0"/>
              </a:spcBef>
              <a:spcAft>
                <a:spcPts val="0"/>
              </a:spcAft>
              <a:buSzPts val="1400"/>
              <a:buChar char="●"/>
              <a:defRPr/>
            </a:lvl7pPr>
            <a:lvl8pPr marL="4876678" lvl="7" indent="-423323" algn="ctr" rtl="0">
              <a:spcBef>
                <a:spcPts val="0"/>
              </a:spcBef>
              <a:spcAft>
                <a:spcPts val="0"/>
              </a:spcAft>
              <a:buSzPts val="1400"/>
              <a:buChar char="○"/>
              <a:defRPr/>
            </a:lvl8pPr>
            <a:lvl9pPr marL="5486263" lvl="8" indent="-423323" algn="ctr"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3130095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1766"/>
        <p:cNvGrpSpPr/>
        <p:nvPr/>
      </p:nvGrpSpPr>
      <p:grpSpPr>
        <a:xfrm>
          <a:off x="0" y="0"/>
          <a:ext cx="0" cy="0"/>
          <a:chOff x="0" y="0"/>
          <a:chExt cx="0" cy="0"/>
        </a:xfrm>
      </p:grpSpPr>
      <p:grpSp>
        <p:nvGrpSpPr>
          <p:cNvPr id="1767" name="Google Shape;1767;p50"/>
          <p:cNvGrpSpPr/>
          <p:nvPr/>
        </p:nvGrpSpPr>
        <p:grpSpPr>
          <a:xfrm rot="5400000" flipH="1">
            <a:off x="10112943" y="4750374"/>
            <a:ext cx="2385383" cy="1410741"/>
            <a:chOff x="2373608" y="486350"/>
            <a:chExt cx="1622415" cy="959514"/>
          </a:xfrm>
        </p:grpSpPr>
        <p:sp>
          <p:nvSpPr>
            <p:cNvPr id="1768" name="Google Shape;1768;p50"/>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50"/>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50"/>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50"/>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50"/>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3" name="Google Shape;1773;p50"/>
          <p:cNvSpPr/>
          <p:nvPr/>
        </p:nvSpPr>
        <p:spPr>
          <a:xfrm>
            <a:off x="5680031" y="6039302"/>
            <a:ext cx="672304" cy="672404"/>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4" name="Google Shape;1774;p50"/>
          <p:cNvSpPr/>
          <p:nvPr/>
        </p:nvSpPr>
        <p:spPr>
          <a:xfrm>
            <a:off x="600618" y="2676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5" name="Google Shape;1775;p50"/>
          <p:cNvGrpSpPr/>
          <p:nvPr/>
        </p:nvGrpSpPr>
        <p:grpSpPr>
          <a:xfrm>
            <a:off x="812923" y="2477705"/>
            <a:ext cx="382884" cy="383841"/>
            <a:chOff x="623344" y="1024551"/>
            <a:chExt cx="260418" cy="261069"/>
          </a:xfrm>
        </p:grpSpPr>
        <p:sp>
          <p:nvSpPr>
            <p:cNvPr id="1776" name="Google Shape;1776;p5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5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78" name="Google Shape;1778;p50"/>
          <p:cNvGrpSpPr/>
          <p:nvPr/>
        </p:nvGrpSpPr>
        <p:grpSpPr>
          <a:xfrm>
            <a:off x="8606542" y="207871"/>
            <a:ext cx="192917" cy="192917"/>
            <a:chOff x="1846423" y="362300"/>
            <a:chExt cx="131213" cy="131213"/>
          </a:xfrm>
        </p:grpSpPr>
        <p:sp>
          <p:nvSpPr>
            <p:cNvPr id="1779" name="Google Shape;1779;p5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5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1" name="Google Shape;1781;p50"/>
          <p:cNvGrpSpPr/>
          <p:nvPr/>
        </p:nvGrpSpPr>
        <p:grpSpPr>
          <a:xfrm>
            <a:off x="10446742" y="2356071"/>
            <a:ext cx="192917" cy="192917"/>
            <a:chOff x="1846423" y="362300"/>
            <a:chExt cx="131213" cy="131213"/>
          </a:xfrm>
        </p:grpSpPr>
        <p:sp>
          <p:nvSpPr>
            <p:cNvPr id="1782" name="Google Shape;1782;p5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5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4" name="Google Shape;1784;p50"/>
          <p:cNvGrpSpPr/>
          <p:nvPr/>
        </p:nvGrpSpPr>
        <p:grpSpPr>
          <a:xfrm>
            <a:off x="407708" y="1508854"/>
            <a:ext cx="192917" cy="192917"/>
            <a:chOff x="1846423" y="362300"/>
            <a:chExt cx="131213" cy="131213"/>
          </a:xfrm>
        </p:grpSpPr>
        <p:sp>
          <p:nvSpPr>
            <p:cNvPr id="1785" name="Google Shape;1785;p5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5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7" name="Google Shape;1787;p50"/>
          <p:cNvGrpSpPr/>
          <p:nvPr/>
        </p:nvGrpSpPr>
        <p:grpSpPr>
          <a:xfrm>
            <a:off x="5227475" y="5846371"/>
            <a:ext cx="192917" cy="192917"/>
            <a:chOff x="1846423" y="362300"/>
            <a:chExt cx="131213" cy="131213"/>
          </a:xfrm>
        </p:grpSpPr>
        <p:sp>
          <p:nvSpPr>
            <p:cNvPr id="1788" name="Google Shape;1788;p5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sp>
          <p:nvSpPr>
            <p:cNvPr id="1789" name="Google Shape;1789;p5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grpSp>
      <p:grpSp>
        <p:nvGrpSpPr>
          <p:cNvPr id="1790" name="Google Shape;1790;p50"/>
          <p:cNvGrpSpPr/>
          <p:nvPr/>
        </p:nvGrpSpPr>
        <p:grpSpPr>
          <a:xfrm>
            <a:off x="3376375" y="400804"/>
            <a:ext cx="192917" cy="192917"/>
            <a:chOff x="1846423" y="362300"/>
            <a:chExt cx="131213" cy="131213"/>
          </a:xfrm>
        </p:grpSpPr>
        <p:sp>
          <p:nvSpPr>
            <p:cNvPr id="1791" name="Google Shape;1791;p5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5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93" name="Google Shape;1793;p50"/>
          <p:cNvSpPr txBox="1">
            <a:spLocks noGrp="1"/>
          </p:cNvSpPr>
          <p:nvPr>
            <p:ph type="title" hasCustomPrompt="1"/>
          </p:nvPr>
        </p:nvSpPr>
        <p:spPr>
          <a:xfrm>
            <a:off x="1004367" y="1106300"/>
            <a:ext cx="5820000" cy="105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94" name="Google Shape;1794;p50"/>
          <p:cNvSpPr txBox="1">
            <a:spLocks noGrp="1"/>
          </p:cNvSpPr>
          <p:nvPr>
            <p:ph type="subTitle" idx="1"/>
          </p:nvPr>
        </p:nvSpPr>
        <p:spPr>
          <a:xfrm>
            <a:off x="1004367" y="1983333"/>
            <a:ext cx="5820000" cy="5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5" name="Google Shape;1795;p50"/>
          <p:cNvSpPr txBox="1">
            <a:spLocks noGrp="1"/>
          </p:cNvSpPr>
          <p:nvPr>
            <p:ph type="title" idx="2" hasCustomPrompt="1"/>
          </p:nvPr>
        </p:nvSpPr>
        <p:spPr>
          <a:xfrm>
            <a:off x="5367632" y="2800684"/>
            <a:ext cx="5820000" cy="105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96" name="Google Shape;1796;p50"/>
          <p:cNvSpPr txBox="1">
            <a:spLocks noGrp="1"/>
          </p:cNvSpPr>
          <p:nvPr>
            <p:ph type="subTitle" idx="3"/>
          </p:nvPr>
        </p:nvSpPr>
        <p:spPr>
          <a:xfrm>
            <a:off x="5367632" y="3677733"/>
            <a:ext cx="5820000" cy="5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7" name="Google Shape;1797;p50"/>
          <p:cNvSpPr txBox="1">
            <a:spLocks noGrp="1"/>
          </p:cNvSpPr>
          <p:nvPr>
            <p:ph type="title" idx="4" hasCustomPrompt="1"/>
          </p:nvPr>
        </p:nvSpPr>
        <p:spPr>
          <a:xfrm>
            <a:off x="1004367" y="4495067"/>
            <a:ext cx="5820000" cy="105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5733"/>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98" name="Google Shape;1798;p50"/>
          <p:cNvSpPr txBox="1">
            <a:spLocks noGrp="1"/>
          </p:cNvSpPr>
          <p:nvPr>
            <p:ph type="subTitle" idx="5"/>
          </p:nvPr>
        </p:nvSpPr>
        <p:spPr>
          <a:xfrm>
            <a:off x="1004367" y="5372133"/>
            <a:ext cx="5820000" cy="5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9" name="Google Shape;1799;p50"/>
          <p:cNvSpPr/>
          <p:nvPr/>
        </p:nvSpPr>
        <p:spPr>
          <a:xfrm flipH="1">
            <a:off x="15" y="3254133"/>
            <a:ext cx="5004151" cy="3603828"/>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0" name="Google Shape;1800;p50"/>
          <p:cNvSpPr/>
          <p:nvPr/>
        </p:nvSpPr>
        <p:spPr>
          <a:xfrm rot="10800000" flipH="1">
            <a:off x="9124100" y="-93646"/>
            <a:ext cx="3115728" cy="2243913"/>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6123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415600" y="628700"/>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atin typeface="Archivo Black"/>
                <a:ea typeface="Archivo Black"/>
                <a:cs typeface="Archivo Black"/>
                <a:sym typeface="Archiv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3" name="Google Shape;173;p6"/>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4" name="Google Shape;174;p6"/>
          <p:cNvGrpSpPr/>
          <p:nvPr/>
        </p:nvGrpSpPr>
        <p:grpSpPr>
          <a:xfrm>
            <a:off x="10199824" y="162092"/>
            <a:ext cx="1781544" cy="1373971"/>
            <a:chOff x="6741832" y="3407978"/>
            <a:chExt cx="1544870" cy="1191442"/>
          </a:xfrm>
        </p:grpSpPr>
        <p:sp>
          <p:nvSpPr>
            <p:cNvPr id="175" name="Google Shape;175;p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 name="Google Shape;178;p6"/>
          <p:cNvGrpSpPr/>
          <p:nvPr/>
        </p:nvGrpSpPr>
        <p:grpSpPr>
          <a:xfrm>
            <a:off x="11531957" y="5412872"/>
            <a:ext cx="382884" cy="383841"/>
            <a:chOff x="623344" y="1024551"/>
            <a:chExt cx="260418" cy="261069"/>
          </a:xfrm>
        </p:grpSpPr>
        <p:sp>
          <p:nvSpPr>
            <p:cNvPr id="179" name="Google Shape;179;p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1" name="Google Shape;181;p6"/>
          <p:cNvSpPr/>
          <p:nvPr/>
        </p:nvSpPr>
        <p:spPr>
          <a:xfrm>
            <a:off x="267567" y="25029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2" name="Google Shape;182;p6"/>
          <p:cNvGrpSpPr/>
          <p:nvPr/>
        </p:nvGrpSpPr>
        <p:grpSpPr>
          <a:xfrm>
            <a:off x="8617742" y="364154"/>
            <a:ext cx="192917" cy="192917"/>
            <a:chOff x="1846423" y="362300"/>
            <a:chExt cx="131213" cy="131213"/>
          </a:xfrm>
        </p:grpSpPr>
        <p:sp>
          <p:nvSpPr>
            <p:cNvPr id="183" name="Google Shape;183;p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 name="Google Shape;185;p6"/>
          <p:cNvGrpSpPr/>
          <p:nvPr/>
        </p:nvGrpSpPr>
        <p:grpSpPr>
          <a:xfrm>
            <a:off x="6918408" y="6413904"/>
            <a:ext cx="192917" cy="192917"/>
            <a:chOff x="1846423" y="362300"/>
            <a:chExt cx="131213" cy="131213"/>
          </a:xfrm>
        </p:grpSpPr>
        <p:sp>
          <p:nvSpPr>
            <p:cNvPr id="186" name="Google Shape;186;p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 name="Google Shape;188;p6"/>
          <p:cNvGrpSpPr/>
          <p:nvPr/>
        </p:nvGrpSpPr>
        <p:grpSpPr>
          <a:xfrm>
            <a:off x="4432123" y="162105"/>
            <a:ext cx="382884" cy="383841"/>
            <a:chOff x="623344" y="1024551"/>
            <a:chExt cx="260418" cy="261069"/>
          </a:xfrm>
        </p:grpSpPr>
        <p:sp>
          <p:nvSpPr>
            <p:cNvPr id="189" name="Google Shape;189;p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 name="Google Shape;191;p6"/>
          <p:cNvGrpSpPr/>
          <p:nvPr/>
        </p:nvGrpSpPr>
        <p:grpSpPr>
          <a:xfrm>
            <a:off x="11091175" y="6413904"/>
            <a:ext cx="192917" cy="192917"/>
            <a:chOff x="1846423" y="362300"/>
            <a:chExt cx="131213" cy="131213"/>
          </a:xfrm>
        </p:grpSpPr>
        <p:sp>
          <p:nvSpPr>
            <p:cNvPr id="192" name="Google Shape;192;p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0288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801"/>
        <p:cNvGrpSpPr/>
        <p:nvPr/>
      </p:nvGrpSpPr>
      <p:grpSpPr>
        <a:xfrm>
          <a:off x="0" y="0"/>
          <a:ext cx="0" cy="0"/>
          <a:chOff x="0" y="0"/>
          <a:chExt cx="0" cy="0"/>
        </a:xfrm>
      </p:grpSpPr>
      <p:grpSp>
        <p:nvGrpSpPr>
          <p:cNvPr id="1802" name="Google Shape;1802;p51"/>
          <p:cNvGrpSpPr/>
          <p:nvPr/>
        </p:nvGrpSpPr>
        <p:grpSpPr>
          <a:xfrm rot="-3829099" flipH="1">
            <a:off x="3471698" y="4466932"/>
            <a:ext cx="2271687" cy="1751981"/>
            <a:chOff x="6741832" y="3407978"/>
            <a:chExt cx="1544870" cy="1191442"/>
          </a:xfrm>
        </p:grpSpPr>
        <p:sp>
          <p:nvSpPr>
            <p:cNvPr id="1803" name="Google Shape;1803;p51"/>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51"/>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51"/>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6" name="Google Shape;1806;p51"/>
          <p:cNvSpPr/>
          <p:nvPr/>
        </p:nvSpPr>
        <p:spPr>
          <a:xfrm>
            <a:off x="10373851" y="8154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7" name="Google Shape;1807;p51"/>
          <p:cNvGrpSpPr/>
          <p:nvPr/>
        </p:nvGrpSpPr>
        <p:grpSpPr>
          <a:xfrm>
            <a:off x="1310457" y="5448956"/>
            <a:ext cx="382884" cy="383841"/>
            <a:chOff x="623344" y="1024551"/>
            <a:chExt cx="260418" cy="261069"/>
          </a:xfrm>
        </p:grpSpPr>
        <p:sp>
          <p:nvSpPr>
            <p:cNvPr id="1808" name="Google Shape;1808;p5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5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10" name="Google Shape;1810;p51"/>
          <p:cNvGrpSpPr/>
          <p:nvPr/>
        </p:nvGrpSpPr>
        <p:grpSpPr>
          <a:xfrm>
            <a:off x="5999508" y="6408287"/>
            <a:ext cx="192917" cy="192917"/>
            <a:chOff x="1846423" y="362300"/>
            <a:chExt cx="131213" cy="131213"/>
          </a:xfrm>
        </p:grpSpPr>
        <p:sp>
          <p:nvSpPr>
            <p:cNvPr id="1811" name="Google Shape;1811;p5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5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13" name="Google Shape;1813;p51"/>
          <p:cNvGrpSpPr/>
          <p:nvPr/>
        </p:nvGrpSpPr>
        <p:grpSpPr>
          <a:xfrm>
            <a:off x="460543" y="1101556"/>
            <a:ext cx="2385383" cy="1410741"/>
            <a:chOff x="2373608" y="486350"/>
            <a:chExt cx="1622415" cy="959514"/>
          </a:xfrm>
        </p:grpSpPr>
        <p:sp>
          <p:nvSpPr>
            <p:cNvPr id="1814" name="Google Shape;1814;p51"/>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51"/>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51"/>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51"/>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51"/>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19" name="Google Shape;1819;p51"/>
          <p:cNvGrpSpPr/>
          <p:nvPr/>
        </p:nvGrpSpPr>
        <p:grpSpPr>
          <a:xfrm>
            <a:off x="5999508" y="2319387"/>
            <a:ext cx="192917" cy="192917"/>
            <a:chOff x="1846423" y="362300"/>
            <a:chExt cx="131213" cy="131213"/>
          </a:xfrm>
        </p:grpSpPr>
        <p:sp>
          <p:nvSpPr>
            <p:cNvPr id="1820" name="Google Shape;1820;p5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5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2" name="Google Shape;1822;p51"/>
          <p:cNvGrpSpPr/>
          <p:nvPr/>
        </p:nvGrpSpPr>
        <p:grpSpPr>
          <a:xfrm>
            <a:off x="9045575" y="914038"/>
            <a:ext cx="192917" cy="192917"/>
            <a:chOff x="1846423" y="362300"/>
            <a:chExt cx="131213" cy="131213"/>
          </a:xfrm>
        </p:grpSpPr>
        <p:sp>
          <p:nvSpPr>
            <p:cNvPr id="1823" name="Google Shape;1823;p51"/>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51"/>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5" name="Google Shape;1825;p51"/>
          <p:cNvGrpSpPr/>
          <p:nvPr/>
        </p:nvGrpSpPr>
        <p:grpSpPr>
          <a:xfrm>
            <a:off x="11637790" y="3497822"/>
            <a:ext cx="382884" cy="383841"/>
            <a:chOff x="623344" y="1024551"/>
            <a:chExt cx="260418" cy="261069"/>
          </a:xfrm>
        </p:grpSpPr>
        <p:sp>
          <p:nvSpPr>
            <p:cNvPr id="1826" name="Google Shape;1826;p51"/>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51"/>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28" name="Google Shape;1828;p51"/>
          <p:cNvSpPr txBox="1">
            <a:spLocks noGrp="1"/>
          </p:cNvSpPr>
          <p:nvPr>
            <p:ph type="title"/>
          </p:nvPr>
        </p:nvSpPr>
        <p:spPr>
          <a:xfrm>
            <a:off x="960000" y="628700"/>
            <a:ext cx="1027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2pPr>
            <a:lvl3pPr lvl="2"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3pPr>
            <a:lvl4pPr lvl="3"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4pPr>
            <a:lvl5pPr lvl="4"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5pPr>
            <a:lvl6pPr lvl="5"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6pPr>
            <a:lvl7pPr lvl="6"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7pPr>
            <a:lvl8pPr lvl="7"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8pPr>
            <a:lvl9pPr lvl="8" algn="ctr" rtl="0">
              <a:lnSpc>
                <a:spcPct val="100000"/>
              </a:lnSpc>
              <a:spcBef>
                <a:spcPts val="0"/>
              </a:spcBef>
              <a:spcAft>
                <a:spcPts val="0"/>
              </a:spcAft>
              <a:buSzPts val="3000"/>
              <a:buFont typeface="Archivo Black"/>
              <a:buNone/>
              <a:defRPr sz="4000">
                <a:latin typeface="Archivo Black"/>
                <a:ea typeface="Archivo Black"/>
                <a:cs typeface="Archivo Black"/>
                <a:sym typeface="Archivo Black"/>
              </a:defRPr>
            </a:lvl9pPr>
          </a:lstStyle>
          <a:p>
            <a:endParaRPr/>
          </a:p>
        </p:txBody>
      </p:sp>
      <p:sp>
        <p:nvSpPr>
          <p:cNvPr id="1829" name="Google Shape;1829;p51"/>
          <p:cNvSpPr txBox="1">
            <a:spLocks noGrp="1"/>
          </p:cNvSpPr>
          <p:nvPr>
            <p:ph type="body" idx="1"/>
          </p:nvPr>
        </p:nvSpPr>
        <p:spPr>
          <a:xfrm>
            <a:off x="1163200" y="1676400"/>
            <a:ext cx="4884800" cy="4156400"/>
          </a:xfrm>
          <a:prstGeom prst="rect">
            <a:avLst/>
          </a:prstGeom>
        </p:spPr>
        <p:txBody>
          <a:bodyPr spcFirstLastPara="1" wrap="square" lIns="0" tIns="91425" rIns="0" bIns="91425" anchor="ctr" anchorCtr="0">
            <a:noAutofit/>
          </a:bodyPr>
          <a:lstStyle>
            <a:lvl1pPr marL="609585" lvl="0" indent="-440256" rtl="0">
              <a:spcBef>
                <a:spcPts val="0"/>
              </a:spcBef>
              <a:spcAft>
                <a:spcPts val="0"/>
              </a:spcAft>
              <a:buClr>
                <a:schemeClr val="accent2"/>
              </a:buClr>
              <a:buSzPts val="1600"/>
              <a:buFont typeface="Source Sans Pro"/>
              <a:buChar char="●"/>
              <a:defRPr sz="1867"/>
            </a:lvl1pPr>
            <a:lvl2pPr marL="1219170" lvl="1" indent="-440256" rtl="0">
              <a:lnSpc>
                <a:spcPct val="100000"/>
              </a:lnSpc>
              <a:spcBef>
                <a:spcPts val="1333"/>
              </a:spcBef>
              <a:spcAft>
                <a:spcPts val="0"/>
              </a:spcAft>
              <a:buClr>
                <a:srgbClr val="455A64"/>
              </a:buClr>
              <a:buSzPts val="1600"/>
              <a:buFont typeface="Source Sans Pro"/>
              <a:buChar char="○"/>
              <a:defRPr/>
            </a:lvl2pPr>
            <a:lvl3pPr marL="1828754" lvl="2" indent="-440256" rtl="0">
              <a:lnSpc>
                <a:spcPct val="100000"/>
              </a:lnSpc>
              <a:spcBef>
                <a:spcPts val="0"/>
              </a:spcBef>
              <a:spcAft>
                <a:spcPts val="0"/>
              </a:spcAft>
              <a:buClr>
                <a:srgbClr val="455A64"/>
              </a:buClr>
              <a:buSzPts val="1600"/>
              <a:buFont typeface="Source Sans Pro"/>
              <a:buChar char="■"/>
              <a:defRPr/>
            </a:lvl3pPr>
            <a:lvl4pPr marL="2438339" lvl="3" indent="-440256" rtl="0">
              <a:lnSpc>
                <a:spcPct val="100000"/>
              </a:lnSpc>
              <a:spcBef>
                <a:spcPts val="0"/>
              </a:spcBef>
              <a:spcAft>
                <a:spcPts val="0"/>
              </a:spcAft>
              <a:buClr>
                <a:srgbClr val="455A64"/>
              </a:buClr>
              <a:buSzPts val="1600"/>
              <a:buFont typeface="Source Sans Pro"/>
              <a:buChar char="●"/>
              <a:defRPr/>
            </a:lvl4pPr>
            <a:lvl5pPr marL="3047924" lvl="4" indent="-440256" rtl="0">
              <a:lnSpc>
                <a:spcPct val="100000"/>
              </a:lnSpc>
              <a:spcBef>
                <a:spcPts val="0"/>
              </a:spcBef>
              <a:spcAft>
                <a:spcPts val="0"/>
              </a:spcAft>
              <a:buClr>
                <a:srgbClr val="455A64"/>
              </a:buClr>
              <a:buSzPts val="1600"/>
              <a:buFont typeface="Source Sans Pro"/>
              <a:buChar char="○"/>
              <a:defRPr/>
            </a:lvl5pPr>
            <a:lvl6pPr marL="3657509" lvl="5" indent="-440256" rtl="0">
              <a:lnSpc>
                <a:spcPct val="100000"/>
              </a:lnSpc>
              <a:spcBef>
                <a:spcPts val="0"/>
              </a:spcBef>
              <a:spcAft>
                <a:spcPts val="0"/>
              </a:spcAft>
              <a:buClr>
                <a:srgbClr val="455A64"/>
              </a:buClr>
              <a:buSzPts val="1600"/>
              <a:buFont typeface="Source Sans Pro"/>
              <a:buChar char="■"/>
              <a:defRPr/>
            </a:lvl6pPr>
            <a:lvl7pPr marL="4267093" lvl="6" indent="-440256" rtl="0">
              <a:lnSpc>
                <a:spcPct val="100000"/>
              </a:lnSpc>
              <a:spcBef>
                <a:spcPts val="0"/>
              </a:spcBef>
              <a:spcAft>
                <a:spcPts val="0"/>
              </a:spcAft>
              <a:buClr>
                <a:srgbClr val="455A64"/>
              </a:buClr>
              <a:buSzPts val="1600"/>
              <a:buFont typeface="Source Sans Pro"/>
              <a:buChar char="●"/>
              <a:defRPr/>
            </a:lvl7pPr>
            <a:lvl8pPr marL="4876678" lvl="7" indent="-440256" rtl="0">
              <a:lnSpc>
                <a:spcPct val="100000"/>
              </a:lnSpc>
              <a:spcBef>
                <a:spcPts val="0"/>
              </a:spcBef>
              <a:spcAft>
                <a:spcPts val="0"/>
              </a:spcAft>
              <a:buClr>
                <a:srgbClr val="455A64"/>
              </a:buClr>
              <a:buSzPts val="1600"/>
              <a:buFont typeface="Source Sans Pro"/>
              <a:buChar char="○"/>
              <a:defRPr/>
            </a:lvl8pPr>
            <a:lvl9pPr marL="5486263" lvl="8" indent="-440256" rtl="0">
              <a:lnSpc>
                <a:spcPct val="100000"/>
              </a:lnSpc>
              <a:spcBef>
                <a:spcPts val="0"/>
              </a:spcBef>
              <a:spcAft>
                <a:spcPts val="0"/>
              </a:spcAft>
              <a:buClr>
                <a:srgbClr val="455A64"/>
              </a:buClr>
              <a:buSzPts val="1600"/>
              <a:buFont typeface="Source Sans Pro"/>
              <a:buChar char="■"/>
              <a:defRPr/>
            </a:lvl9pPr>
          </a:lstStyle>
          <a:p>
            <a:endParaRPr/>
          </a:p>
        </p:txBody>
      </p:sp>
    </p:spTree>
    <p:extLst>
      <p:ext uri="{BB962C8B-B14F-4D97-AF65-F5344CB8AC3E}">
        <p14:creationId xmlns:p14="http://schemas.microsoft.com/office/powerpoint/2010/main" val="2225238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30"/>
        <p:cNvGrpSpPr/>
        <p:nvPr/>
      </p:nvGrpSpPr>
      <p:grpSpPr>
        <a:xfrm>
          <a:off x="0" y="0"/>
          <a:ext cx="0" cy="0"/>
          <a:chOff x="0" y="0"/>
          <a:chExt cx="0" cy="0"/>
        </a:xfrm>
      </p:grpSpPr>
      <p:grpSp>
        <p:nvGrpSpPr>
          <p:cNvPr id="1831" name="Google Shape;1831;p52"/>
          <p:cNvGrpSpPr/>
          <p:nvPr/>
        </p:nvGrpSpPr>
        <p:grpSpPr>
          <a:xfrm rot="661233">
            <a:off x="9511294" y="259"/>
            <a:ext cx="2271445" cy="1751795"/>
            <a:chOff x="6741832" y="3407978"/>
            <a:chExt cx="1544870" cy="1191442"/>
          </a:xfrm>
        </p:grpSpPr>
        <p:sp>
          <p:nvSpPr>
            <p:cNvPr id="1832" name="Google Shape;1832;p52"/>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52"/>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52"/>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5" name="Google Shape;1835;p52"/>
          <p:cNvGrpSpPr/>
          <p:nvPr/>
        </p:nvGrpSpPr>
        <p:grpSpPr>
          <a:xfrm>
            <a:off x="6698557" y="1371656"/>
            <a:ext cx="382884" cy="383841"/>
            <a:chOff x="623344" y="1024551"/>
            <a:chExt cx="260418" cy="261069"/>
          </a:xfrm>
        </p:grpSpPr>
        <p:sp>
          <p:nvSpPr>
            <p:cNvPr id="1836" name="Google Shape;1836;p5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5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8" name="Google Shape;1838;p52"/>
          <p:cNvGrpSpPr/>
          <p:nvPr/>
        </p:nvGrpSpPr>
        <p:grpSpPr>
          <a:xfrm>
            <a:off x="8789375" y="291504"/>
            <a:ext cx="192917" cy="192917"/>
            <a:chOff x="1846423" y="362300"/>
            <a:chExt cx="131213" cy="131213"/>
          </a:xfrm>
        </p:grpSpPr>
        <p:sp>
          <p:nvSpPr>
            <p:cNvPr id="1839" name="Google Shape;1839;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1" name="Google Shape;1841;p52"/>
          <p:cNvSpPr/>
          <p:nvPr/>
        </p:nvSpPr>
        <p:spPr>
          <a:xfrm>
            <a:off x="3734989" y="3554928"/>
            <a:ext cx="1083936" cy="1083936"/>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2" name="Google Shape;1842;p52"/>
          <p:cNvGrpSpPr/>
          <p:nvPr/>
        </p:nvGrpSpPr>
        <p:grpSpPr>
          <a:xfrm>
            <a:off x="6360441" y="291504"/>
            <a:ext cx="192917" cy="192917"/>
            <a:chOff x="1846423" y="362300"/>
            <a:chExt cx="131213" cy="131213"/>
          </a:xfrm>
        </p:grpSpPr>
        <p:sp>
          <p:nvSpPr>
            <p:cNvPr id="1843" name="Google Shape;1843;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45" name="Google Shape;1845;p52"/>
          <p:cNvGrpSpPr/>
          <p:nvPr/>
        </p:nvGrpSpPr>
        <p:grpSpPr>
          <a:xfrm>
            <a:off x="7206675" y="6225771"/>
            <a:ext cx="192917" cy="192917"/>
            <a:chOff x="1846423" y="362300"/>
            <a:chExt cx="131213" cy="131213"/>
          </a:xfrm>
        </p:grpSpPr>
        <p:sp>
          <p:nvSpPr>
            <p:cNvPr id="1846" name="Google Shape;1846;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48" name="Google Shape;1848;p52"/>
          <p:cNvGrpSpPr/>
          <p:nvPr/>
        </p:nvGrpSpPr>
        <p:grpSpPr>
          <a:xfrm>
            <a:off x="11845508" y="3423154"/>
            <a:ext cx="192917" cy="192917"/>
            <a:chOff x="1846423" y="362300"/>
            <a:chExt cx="131213" cy="131213"/>
          </a:xfrm>
        </p:grpSpPr>
        <p:sp>
          <p:nvSpPr>
            <p:cNvPr id="1849" name="Google Shape;1849;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1" name="Google Shape;1851;p52"/>
          <p:cNvGrpSpPr/>
          <p:nvPr/>
        </p:nvGrpSpPr>
        <p:grpSpPr>
          <a:xfrm>
            <a:off x="116508" y="4554038"/>
            <a:ext cx="192917" cy="192917"/>
            <a:chOff x="1846423" y="362300"/>
            <a:chExt cx="131213" cy="131213"/>
          </a:xfrm>
        </p:grpSpPr>
        <p:sp>
          <p:nvSpPr>
            <p:cNvPr id="1852" name="Google Shape;1852;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4" name="Google Shape;1854;p52"/>
          <p:cNvGrpSpPr/>
          <p:nvPr/>
        </p:nvGrpSpPr>
        <p:grpSpPr>
          <a:xfrm>
            <a:off x="2200608" y="6418704"/>
            <a:ext cx="192917" cy="192917"/>
            <a:chOff x="1846423" y="362300"/>
            <a:chExt cx="131213" cy="131213"/>
          </a:xfrm>
        </p:grpSpPr>
        <p:sp>
          <p:nvSpPr>
            <p:cNvPr id="1855" name="Google Shape;1855;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7" name="Google Shape;1857;p52"/>
          <p:cNvGrpSpPr/>
          <p:nvPr/>
        </p:nvGrpSpPr>
        <p:grpSpPr>
          <a:xfrm>
            <a:off x="5031542" y="5553904"/>
            <a:ext cx="192917" cy="192917"/>
            <a:chOff x="1846423" y="362300"/>
            <a:chExt cx="131213" cy="131213"/>
          </a:xfrm>
        </p:grpSpPr>
        <p:sp>
          <p:nvSpPr>
            <p:cNvPr id="1858" name="Google Shape;1858;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0" name="Google Shape;1860;p52"/>
          <p:cNvGrpSpPr/>
          <p:nvPr/>
        </p:nvGrpSpPr>
        <p:grpSpPr>
          <a:xfrm>
            <a:off x="449308" y="393104"/>
            <a:ext cx="192917" cy="192917"/>
            <a:chOff x="1846423" y="362300"/>
            <a:chExt cx="131213" cy="131213"/>
          </a:xfrm>
        </p:grpSpPr>
        <p:sp>
          <p:nvSpPr>
            <p:cNvPr id="1861" name="Google Shape;1861;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3" name="Google Shape;1863;p52"/>
          <p:cNvGrpSpPr/>
          <p:nvPr/>
        </p:nvGrpSpPr>
        <p:grpSpPr>
          <a:xfrm>
            <a:off x="758042" y="3175071"/>
            <a:ext cx="192917" cy="192917"/>
            <a:chOff x="1846423" y="362300"/>
            <a:chExt cx="131213" cy="131213"/>
          </a:xfrm>
        </p:grpSpPr>
        <p:sp>
          <p:nvSpPr>
            <p:cNvPr id="1864" name="Google Shape;1864;p52"/>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52"/>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6" name="Google Shape;1866;p52"/>
          <p:cNvGrpSpPr/>
          <p:nvPr/>
        </p:nvGrpSpPr>
        <p:grpSpPr>
          <a:xfrm>
            <a:off x="10734590" y="5940638"/>
            <a:ext cx="382884" cy="383841"/>
            <a:chOff x="623344" y="1024551"/>
            <a:chExt cx="260418" cy="261069"/>
          </a:xfrm>
        </p:grpSpPr>
        <p:sp>
          <p:nvSpPr>
            <p:cNvPr id="1867" name="Google Shape;1867;p52"/>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52"/>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69" name="Google Shape;1869;p52"/>
          <p:cNvSpPr txBox="1">
            <a:spLocks noGrp="1"/>
          </p:cNvSpPr>
          <p:nvPr>
            <p:ph type="title"/>
          </p:nvPr>
        </p:nvSpPr>
        <p:spPr>
          <a:xfrm>
            <a:off x="950967" y="344133"/>
            <a:ext cx="4882000" cy="1771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8800">
                <a:latin typeface="Archivo Black"/>
                <a:ea typeface="Archivo Black"/>
                <a:cs typeface="Archivo Black"/>
                <a:sym typeface="Archivo Black"/>
              </a:defRPr>
            </a:lvl1pPr>
            <a:lvl2pPr lvl="1" algn="ctr" rtl="0">
              <a:spcBef>
                <a:spcPts val="0"/>
              </a:spcBef>
              <a:spcAft>
                <a:spcPts val="0"/>
              </a:spcAft>
              <a:buSzPts val="3500"/>
              <a:buNone/>
              <a:defRPr sz="4667"/>
            </a:lvl2pPr>
            <a:lvl3pPr lvl="2" algn="ctr" rtl="0">
              <a:spcBef>
                <a:spcPts val="0"/>
              </a:spcBef>
              <a:spcAft>
                <a:spcPts val="0"/>
              </a:spcAft>
              <a:buSzPts val="3500"/>
              <a:buNone/>
              <a:defRPr sz="4667"/>
            </a:lvl3pPr>
            <a:lvl4pPr lvl="3" algn="ctr" rtl="0">
              <a:spcBef>
                <a:spcPts val="0"/>
              </a:spcBef>
              <a:spcAft>
                <a:spcPts val="0"/>
              </a:spcAft>
              <a:buSzPts val="3500"/>
              <a:buNone/>
              <a:defRPr sz="4667"/>
            </a:lvl4pPr>
            <a:lvl5pPr lvl="4" algn="ctr" rtl="0">
              <a:spcBef>
                <a:spcPts val="0"/>
              </a:spcBef>
              <a:spcAft>
                <a:spcPts val="0"/>
              </a:spcAft>
              <a:buSzPts val="3500"/>
              <a:buNone/>
              <a:defRPr sz="4667"/>
            </a:lvl5pPr>
            <a:lvl6pPr lvl="5" algn="ctr" rtl="0">
              <a:spcBef>
                <a:spcPts val="0"/>
              </a:spcBef>
              <a:spcAft>
                <a:spcPts val="0"/>
              </a:spcAft>
              <a:buSzPts val="3500"/>
              <a:buNone/>
              <a:defRPr sz="4667"/>
            </a:lvl6pPr>
            <a:lvl7pPr lvl="6" algn="ctr" rtl="0">
              <a:spcBef>
                <a:spcPts val="0"/>
              </a:spcBef>
              <a:spcAft>
                <a:spcPts val="0"/>
              </a:spcAft>
              <a:buSzPts val="3500"/>
              <a:buNone/>
              <a:defRPr sz="4667"/>
            </a:lvl7pPr>
            <a:lvl8pPr lvl="7" algn="ctr" rtl="0">
              <a:spcBef>
                <a:spcPts val="0"/>
              </a:spcBef>
              <a:spcAft>
                <a:spcPts val="0"/>
              </a:spcAft>
              <a:buSzPts val="3500"/>
              <a:buNone/>
              <a:defRPr sz="4667"/>
            </a:lvl8pPr>
            <a:lvl9pPr lvl="8" algn="ctr" rtl="0">
              <a:spcBef>
                <a:spcPts val="0"/>
              </a:spcBef>
              <a:spcAft>
                <a:spcPts val="0"/>
              </a:spcAft>
              <a:buSzPts val="3500"/>
              <a:buNone/>
              <a:defRPr sz="4667"/>
            </a:lvl9pPr>
          </a:lstStyle>
          <a:p>
            <a:endParaRPr/>
          </a:p>
        </p:txBody>
      </p:sp>
      <p:sp>
        <p:nvSpPr>
          <p:cNvPr id="1871" name="Google Shape;1871;p52"/>
          <p:cNvSpPr/>
          <p:nvPr/>
        </p:nvSpPr>
        <p:spPr>
          <a:xfrm flipH="1">
            <a:off x="5502959" y="1707933"/>
            <a:ext cx="6332575" cy="3865423"/>
          </a:xfrm>
          <a:custGeom>
            <a:avLst/>
            <a:gdLst/>
            <a:ahLst/>
            <a:cxnLst/>
            <a:rect l="l" t="t" r="r" b="b"/>
            <a:pathLst>
              <a:path w="87378" h="45826" extrusionOk="0">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49296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72"/>
        <p:cNvGrpSpPr/>
        <p:nvPr/>
      </p:nvGrpSpPr>
      <p:grpSpPr>
        <a:xfrm>
          <a:off x="0" y="0"/>
          <a:ext cx="0" cy="0"/>
          <a:chOff x="0" y="0"/>
          <a:chExt cx="0" cy="0"/>
        </a:xfrm>
      </p:grpSpPr>
    </p:spTree>
    <p:extLst>
      <p:ext uri="{BB962C8B-B14F-4D97-AF65-F5344CB8AC3E}">
        <p14:creationId xmlns:p14="http://schemas.microsoft.com/office/powerpoint/2010/main" val="27282470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73"/>
        <p:cNvGrpSpPr/>
        <p:nvPr/>
      </p:nvGrpSpPr>
      <p:grpSpPr>
        <a:xfrm>
          <a:off x="0" y="0"/>
          <a:ext cx="0" cy="0"/>
          <a:chOff x="0" y="0"/>
          <a:chExt cx="0" cy="0"/>
        </a:xfrm>
      </p:grpSpPr>
      <p:sp>
        <p:nvSpPr>
          <p:cNvPr id="1874" name="Google Shape;1874;p54"/>
          <p:cNvSpPr/>
          <p:nvPr/>
        </p:nvSpPr>
        <p:spPr>
          <a:xfrm flipH="1">
            <a:off x="-5" y="2332834"/>
            <a:ext cx="6283439" cy="452515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75" name="Google Shape;1875;p54"/>
          <p:cNvGrpSpPr/>
          <p:nvPr/>
        </p:nvGrpSpPr>
        <p:grpSpPr>
          <a:xfrm rot="571839">
            <a:off x="7670507" y="287533"/>
            <a:ext cx="2271623" cy="1751932"/>
            <a:chOff x="6741832" y="3407978"/>
            <a:chExt cx="1544870" cy="1191442"/>
          </a:xfrm>
        </p:grpSpPr>
        <p:sp>
          <p:nvSpPr>
            <p:cNvPr id="1876" name="Google Shape;1876;p5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5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5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79" name="Google Shape;1879;p54"/>
          <p:cNvGrpSpPr/>
          <p:nvPr/>
        </p:nvGrpSpPr>
        <p:grpSpPr>
          <a:xfrm rot="2700000">
            <a:off x="8696424" y="5019061"/>
            <a:ext cx="2271585" cy="1751903"/>
            <a:chOff x="6741832" y="3407978"/>
            <a:chExt cx="1544870" cy="1191442"/>
          </a:xfrm>
        </p:grpSpPr>
        <p:sp>
          <p:nvSpPr>
            <p:cNvPr id="1880" name="Google Shape;1880;p54"/>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54"/>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54"/>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3" name="Google Shape;1883;p54"/>
          <p:cNvGrpSpPr/>
          <p:nvPr/>
        </p:nvGrpSpPr>
        <p:grpSpPr>
          <a:xfrm>
            <a:off x="4016823" y="2955405"/>
            <a:ext cx="382884" cy="383841"/>
            <a:chOff x="623344" y="1024551"/>
            <a:chExt cx="260418" cy="261069"/>
          </a:xfrm>
        </p:grpSpPr>
        <p:sp>
          <p:nvSpPr>
            <p:cNvPr id="1884" name="Google Shape;1884;p54"/>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54"/>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6" name="Google Shape;1886;p54"/>
          <p:cNvGrpSpPr/>
          <p:nvPr/>
        </p:nvGrpSpPr>
        <p:grpSpPr>
          <a:xfrm>
            <a:off x="4907042" y="1732820"/>
            <a:ext cx="192917" cy="192917"/>
            <a:chOff x="1846423" y="362300"/>
            <a:chExt cx="131213" cy="131213"/>
          </a:xfrm>
        </p:grpSpPr>
        <p:sp>
          <p:nvSpPr>
            <p:cNvPr id="1887" name="Google Shape;1887;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89" name="Google Shape;1889;p54"/>
          <p:cNvGrpSpPr/>
          <p:nvPr/>
        </p:nvGrpSpPr>
        <p:grpSpPr>
          <a:xfrm>
            <a:off x="7818041" y="4279571"/>
            <a:ext cx="192917" cy="192917"/>
            <a:chOff x="1846423" y="362300"/>
            <a:chExt cx="131213" cy="131213"/>
          </a:xfrm>
        </p:grpSpPr>
        <p:sp>
          <p:nvSpPr>
            <p:cNvPr id="1890" name="Google Shape;1890;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92" name="Google Shape;1892;p54"/>
          <p:cNvGrpSpPr/>
          <p:nvPr/>
        </p:nvGrpSpPr>
        <p:grpSpPr>
          <a:xfrm>
            <a:off x="10517908" y="1543304"/>
            <a:ext cx="192917" cy="192917"/>
            <a:chOff x="1846423" y="362300"/>
            <a:chExt cx="131213" cy="131213"/>
          </a:xfrm>
        </p:grpSpPr>
        <p:sp>
          <p:nvSpPr>
            <p:cNvPr id="1893" name="Google Shape;1893;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95" name="Google Shape;1895;p54"/>
          <p:cNvGrpSpPr/>
          <p:nvPr/>
        </p:nvGrpSpPr>
        <p:grpSpPr>
          <a:xfrm>
            <a:off x="6283441" y="6132571"/>
            <a:ext cx="192917" cy="192917"/>
            <a:chOff x="1846423" y="362300"/>
            <a:chExt cx="131213" cy="131213"/>
          </a:xfrm>
        </p:grpSpPr>
        <p:sp>
          <p:nvSpPr>
            <p:cNvPr id="1896" name="Google Shape;1896;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98" name="Google Shape;1898;p54"/>
          <p:cNvGrpSpPr/>
          <p:nvPr/>
        </p:nvGrpSpPr>
        <p:grpSpPr>
          <a:xfrm>
            <a:off x="11458408" y="518171"/>
            <a:ext cx="192917" cy="192917"/>
            <a:chOff x="1846423" y="362300"/>
            <a:chExt cx="131213" cy="131213"/>
          </a:xfrm>
        </p:grpSpPr>
        <p:sp>
          <p:nvSpPr>
            <p:cNvPr id="1899" name="Google Shape;1899;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1" name="Google Shape;1901;p54"/>
          <p:cNvGrpSpPr/>
          <p:nvPr/>
        </p:nvGrpSpPr>
        <p:grpSpPr>
          <a:xfrm>
            <a:off x="11543775" y="3673471"/>
            <a:ext cx="192917" cy="192917"/>
            <a:chOff x="1846423" y="362300"/>
            <a:chExt cx="131213" cy="131213"/>
          </a:xfrm>
        </p:grpSpPr>
        <p:sp>
          <p:nvSpPr>
            <p:cNvPr id="1902" name="Google Shape;1902;p54"/>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54"/>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69944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1904"/>
        <p:cNvGrpSpPr/>
        <p:nvPr/>
      </p:nvGrpSpPr>
      <p:grpSpPr>
        <a:xfrm>
          <a:off x="0" y="0"/>
          <a:ext cx="0" cy="0"/>
          <a:chOff x="0" y="0"/>
          <a:chExt cx="0" cy="0"/>
        </a:xfrm>
      </p:grpSpPr>
      <p:grpSp>
        <p:nvGrpSpPr>
          <p:cNvPr id="1905" name="Google Shape;1905;p55"/>
          <p:cNvGrpSpPr/>
          <p:nvPr/>
        </p:nvGrpSpPr>
        <p:grpSpPr>
          <a:xfrm flipH="1">
            <a:off x="725477" y="674207"/>
            <a:ext cx="2385383" cy="1410741"/>
            <a:chOff x="2373608" y="486350"/>
            <a:chExt cx="1622415" cy="959514"/>
          </a:xfrm>
        </p:grpSpPr>
        <p:sp>
          <p:nvSpPr>
            <p:cNvPr id="1906" name="Google Shape;1906;p55"/>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55"/>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55"/>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55"/>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55"/>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11" name="Google Shape;1911;p55"/>
          <p:cNvSpPr/>
          <p:nvPr/>
        </p:nvSpPr>
        <p:spPr>
          <a:xfrm>
            <a:off x="2655751" y="56769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2" name="Google Shape;1912;p55"/>
          <p:cNvSpPr/>
          <p:nvPr/>
        </p:nvSpPr>
        <p:spPr>
          <a:xfrm>
            <a:off x="10837285" y="3277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13" name="Google Shape;1913;p55"/>
          <p:cNvGrpSpPr/>
          <p:nvPr/>
        </p:nvGrpSpPr>
        <p:grpSpPr>
          <a:xfrm>
            <a:off x="4977739" y="1413405"/>
            <a:ext cx="382884" cy="383841"/>
            <a:chOff x="623344" y="1024551"/>
            <a:chExt cx="260418" cy="261069"/>
          </a:xfrm>
        </p:grpSpPr>
        <p:sp>
          <p:nvSpPr>
            <p:cNvPr id="1914" name="Google Shape;1914;p5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5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6" name="Google Shape;1916;p55"/>
          <p:cNvGrpSpPr/>
          <p:nvPr/>
        </p:nvGrpSpPr>
        <p:grpSpPr>
          <a:xfrm>
            <a:off x="8040042" y="400804"/>
            <a:ext cx="192917" cy="192917"/>
            <a:chOff x="1846423" y="362300"/>
            <a:chExt cx="131213" cy="131213"/>
          </a:xfrm>
        </p:grpSpPr>
        <p:sp>
          <p:nvSpPr>
            <p:cNvPr id="1917" name="Google Shape;1917;p5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5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9" name="Google Shape;1919;p55"/>
          <p:cNvGrpSpPr/>
          <p:nvPr/>
        </p:nvGrpSpPr>
        <p:grpSpPr>
          <a:xfrm>
            <a:off x="1517708" y="5541671"/>
            <a:ext cx="192917" cy="192917"/>
            <a:chOff x="1846423" y="362300"/>
            <a:chExt cx="131213" cy="131213"/>
          </a:xfrm>
        </p:grpSpPr>
        <p:sp>
          <p:nvSpPr>
            <p:cNvPr id="1920" name="Google Shape;1920;p5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5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2" name="Google Shape;1922;p55"/>
          <p:cNvGrpSpPr/>
          <p:nvPr/>
        </p:nvGrpSpPr>
        <p:grpSpPr>
          <a:xfrm>
            <a:off x="11548375" y="4435704"/>
            <a:ext cx="192917" cy="192917"/>
            <a:chOff x="1846423" y="362300"/>
            <a:chExt cx="131213" cy="131213"/>
          </a:xfrm>
        </p:grpSpPr>
        <p:sp>
          <p:nvSpPr>
            <p:cNvPr id="1923" name="Google Shape;1923;p5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5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5" name="Google Shape;1925;p55"/>
          <p:cNvGrpSpPr/>
          <p:nvPr/>
        </p:nvGrpSpPr>
        <p:grpSpPr>
          <a:xfrm>
            <a:off x="8428642" y="6430004"/>
            <a:ext cx="192917" cy="192917"/>
            <a:chOff x="1846423" y="362300"/>
            <a:chExt cx="131213" cy="131213"/>
          </a:xfrm>
        </p:grpSpPr>
        <p:sp>
          <p:nvSpPr>
            <p:cNvPr id="1926" name="Google Shape;1926;p5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sp>
          <p:nvSpPr>
            <p:cNvPr id="1927" name="Google Shape;1927;p5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grpSp>
      <p:grpSp>
        <p:nvGrpSpPr>
          <p:cNvPr id="1928" name="Google Shape;1928;p55"/>
          <p:cNvGrpSpPr/>
          <p:nvPr/>
        </p:nvGrpSpPr>
        <p:grpSpPr>
          <a:xfrm>
            <a:off x="3376375" y="400804"/>
            <a:ext cx="192917" cy="192917"/>
            <a:chOff x="1846423" y="362300"/>
            <a:chExt cx="131213" cy="131213"/>
          </a:xfrm>
        </p:grpSpPr>
        <p:sp>
          <p:nvSpPr>
            <p:cNvPr id="1929" name="Google Shape;1929;p55"/>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55"/>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1" name="Google Shape;1931;p55"/>
          <p:cNvGrpSpPr/>
          <p:nvPr/>
        </p:nvGrpSpPr>
        <p:grpSpPr>
          <a:xfrm>
            <a:off x="9118739" y="4986438"/>
            <a:ext cx="382884" cy="383841"/>
            <a:chOff x="623344" y="1024551"/>
            <a:chExt cx="260418" cy="261069"/>
          </a:xfrm>
        </p:grpSpPr>
        <p:sp>
          <p:nvSpPr>
            <p:cNvPr id="1932" name="Google Shape;1932;p55"/>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55"/>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12264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934"/>
        <p:cNvGrpSpPr/>
        <p:nvPr/>
      </p:nvGrpSpPr>
      <p:grpSpPr>
        <a:xfrm>
          <a:off x="0" y="0"/>
          <a:ext cx="0" cy="0"/>
          <a:chOff x="0" y="0"/>
          <a:chExt cx="0" cy="0"/>
        </a:xfrm>
      </p:grpSpPr>
      <p:grpSp>
        <p:nvGrpSpPr>
          <p:cNvPr id="1935" name="Google Shape;1935;p56"/>
          <p:cNvGrpSpPr/>
          <p:nvPr/>
        </p:nvGrpSpPr>
        <p:grpSpPr>
          <a:xfrm flipH="1">
            <a:off x="7090143" y="1387290"/>
            <a:ext cx="2385383" cy="1410741"/>
            <a:chOff x="2373608" y="486350"/>
            <a:chExt cx="1622415" cy="959514"/>
          </a:xfrm>
        </p:grpSpPr>
        <p:sp>
          <p:nvSpPr>
            <p:cNvPr id="1936" name="Google Shape;1936;p56"/>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56"/>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56"/>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56"/>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56"/>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1" name="Google Shape;1941;p56"/>
          <p:cNvGrpSpPr/>
          <p:nvPr/>
        </p:nvGrpSpPr>
        <p:grpSpPr>
          <a:xfrm rot="2700000">
            <a:off x="9273944" y="4714819"/>
            <a:ext cx="2271585" cy="1751903"/>
            <a:chOff x="6741832" y="3407978"/>
            <a:chExt cx="1544870" cy="1191442"/>
          </a:xfrm>
        </p:grpSpPr>
        <p:sp>
          <p:nvSpPr>
            <p:cNvPr id="1942" name="Google Shape;1942;p56"/>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56"/>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56"/>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45" name="Google Shape;1945;p56"/>
          <p:cNvSpPr/>
          <p:nvPr/>
        </p:nvSpPr>
        <p:spPr>
          <a:xfrm>
            <a:off x="2608585" y="1325745"/>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46" name="Google Shape;1946;p56"/>
          <p:cNvGrpSpPr/>
          <p:nvPr/>
        </p:nvGrpSpPr>
        <p:grpSpPr>
          <a:xfrm>
            <a:off x="5606473" y="4875722"/>
            <a:ext cx="382884" cy="383841"/>
            <a:chOff x="623344" y="1024551"/>
            <a:chExt cx="260418" cy="261069"/>
          </a:xfrm>
        </p:grpSpPr>
        <p:sp>
          <p:nvSpPr>
            <p:cNvPr id="1947" name="Google Shape;1947;p56"/>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56"/>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9" name="Google Shape;1949;p56"/>
          <p:cNvGrpSpPr/>
          <p:nvPr/>
        </p:nvGrpSpPr>
        <p:grpSpPr>
          <a:xfrm>
            <a:off x="9475542" y="1501271"/>
            <a:ext cx="192917" cy="192917"/>
            <a:chOff x="1846423" y="362300"/>
            <a:chExt cx="131213" cy="131213"/>
          </a:xfrm>
        </p:grpSpPr>
        <p:sp>
          <p:nvSpPr>
            <p:cNvPr id="1950" name="Google Shape;1950;p5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5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2" name="Google Shape;1952;p56"/>
          <p:cNvGrpSpPr/>
          <p:nvPr/>
        </p:nvGrpSpPr>
        <p:grpSpPr>
          <a:xfrm>
            <a:off x="7364042" y="5663738"/>
            <a:ext cx="192917" cy="192917"/>
            <a:chOff x="1846423" y="362300"/>
            <a:chExt cx="131213" cy="131213"/>
          </a:xfrm>
        </p:grpSpPr>
        <p:sp>
          <p:nvSpPr>
            <p:cNvPr id="1953" name="Google Shape;1953;p5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5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5" name="Google Shape;1955;p56"/>
          <p:cNvGrpSpPr/>
          <p:nvPr/>
        </p:nvGrpSpPr>
        <p:grpSpPr>
          <a:xfrm>
            <a:off x="11240975" y="750538"/>
            <a:ext cx="192917" cy="192917"/>
            <a:chOff x="1846423" y="362300"/>
            <a:chExt cx="131213" cy="131213"/>
          </a:xfrm>
        </p:grpSpPr>
        <p:sp>
          <p:nvSpPr>
            <p:cNvPr id="1956" name="Google Shape;1956;p5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5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8" name="Google Shape;1958;p56"/>
          <p:cNvGrpSpPr/>
          <p:nvPr/>
        </p:nvGrpSpPr>
        <p:grpSpPr>
          <a:xfrm>
            <a:off x="11639342" y="3658854"/>
            <a:ext cx="192917" cy="192917"/>
            <a:chOff x="1846423" y="362300"/>
            <a:chExt cx="131213" cy="131213"/>
          </a:xfrm>
        </p:grpSpPr>
        <p:sp>
          <p:nvSpPr>
            <p:cNvPr id="1959" name="Google Shape;1959;p5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5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61" name="Google Shape;1961;p56"/>
          <p:cNvGrpSpPr/>
          <p:nvPr/>
        </p:nvGrpSpPr>
        <p:grpSpPr>
          <a:xfrm>
            <a:off x="3500842" y="393371"/>
            <a:ext cx="192917" cy="192917"/>
            <a:chOff x="1846423" y="362300"/>
            <a:chExt cx="131213" cy="131213"/>
          </a:xfrm>
        </p:grpSpPr>
        <p:sp>
          <p:nvSpPr>
            <p:cNvPr id="1962" name="Google Shape;1962;p56"/>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56"/>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64" name="Google Shape;1964;p56"/>
          <p:cNvSpPr/>
          <p:nvPr/>
        </p:nvSpPr>
        <p:spPr>
          <a:xfrm rot="5400000">
            <a:off x="-939509" y="858494"/>
            <a:ext cx="6869767" cy="514101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0576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94"/>
        <p:cNvGrpSpPr/>
        <p:nvPr/>
      </p:nvGrpSpPr>
      <p:grpSpPr>
        <a:xfrm>
          <a:off x="0" y="0"/>
          <a:ext cx="0" cy="0"/>
          <a:chOff x="0" y="0"/>
          <a:chExt cx="0" cy="0"/>
        </a:xfrm>
      </p:grpSpPr>
      <p:sp>
        <p:nvSpPr>
          <p:cNvPr id="195" name="Google Shape;195;p7"/>
          <p:cNvSpPr/>
          <p:nvPr/>
        </p:nvSpPr>
        <p:spPr>
          <a:xfrm rot="-5400000" flipH="1">
            <a:off x="6252858" y="852578"/>
            <a:ext cx="6869767" cy="5141012"/>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6" name="Google Shape;196;p7"/>
          <p:cNvGrpSpPr/>
          <p:nvPr/>
        </p:nvGrpSpPr>
        <p:grpSpPr>
          <a:xfrm rot="4667478">
            <a:off x="4643676" y="4641452"/>
            <a:ext cx="2271453" cy="1751801"/>
            <a:chOff x="6741832" y="3407978"/>
            <a:chExt cx="1544870" cy="1191442"/>
          </a:xfrm>
        </p:grpSpPr>
        <p:sp>
          <p:nvSpPr>
            <p:cNvPr id="197" name="Google Shape;197;p7"/>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7"/>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7"/>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0" name="Google Shape;200;p7"/>
          <p:cNvGrpSpPr/>
          <p:nvPr/>
        </p:nvGrpSpPr>
        <p:grpSpPr>
          <a:xfrm>
            <a:off x="5522157" y="1581089"/>
            <a:ext cx="382884" cy="383841"/>
            <a:chOff x="623344" y="1024551"/>
            <a:chExt cx="260418" cy="261069"/>
          </a:xfrm>
        </p:grpSpPr>
        <p:sp>
          <p:nvSpPr>
            <p:cNvPr id="201" name="Google Shape;201;p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7"/>
          <p:cNvGrpSpPr/>
          <p:nvPr/>
        </p:nvGrpSpPr>
        <p:grpSpPr>
          <a:xfrm>
            <a:off x="3823608" y="5564787"/>
            <a:ext cx="192917" cy="192917"/>
            <a:chOff x="1846423" y="362300"/>
            <a:chExt cx="131213" cy="131213"/>
          </a:xfrm>
        </p:grpSpPr>
        <p:sp>
          <p:nvSpPr>
            <p:cNvPr id="204" name="Google Shape;204;p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6" name="Google Shape;206;p7"/>
          <p:cNvGrpSpPr/>
          <p:nvPr/>
        </p:nvGrpSpPr>
        <p:grpSpPr>
          <a:xfrm>
            <a:off x="6825508" y="3332538"/>
            <a:ext cx="192917" cy="192917"/>
            <a:chOff x="1846423" y="362300"/>
            <a:chExt cx="131213" cy="131213"/>
          </a:xfrm>
        </p:grpSpPr>
        <p:sp>
          <p:nvSpPr>
            <p:cNvPr id="207" name="Google Shape;207;p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9" name="Google Shape;209;p7"/>
          <p:cNvGrpSpPr/>
          <p:nvPr/>
        </p:nvGrpSpPr>
        <p:grpSpPr>
          <a:xfrm>
            <a:off x="9120175" y="432954"/>
            <a:ext cx="192917" cy="192917"/>
            <a:chOff x="1846423" y="362300"/>
            <a:chExt cx="131213" cy="131213"/>
          </a:xfrm>
        </p:grpSpPr>
        <p:sp>
          <p:nvSpPr>
            <p:cNvPr id="210" name="Google Shape;210;p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2" name="Google Shape;212;p7"/>
          <p:cNvGrpSpPr/>
          <p:nvPr/>
        </p:nvGrpSpPr>
        <p:grpSpPr>
          <a:xfrm>
            <a:off x="360742" y="3808587"/>
            <a:ext cx="192917" cy="192917"/>
            <a:chOff x="1846423" y="362300"/>
            <a:chExt cx="131213" cy="131213"/>
          </a:xfrm>
        </p:grpSpPr>
        <p:sp>
          <p:nvSpPr>
            <p:cNvPr id="213" name="Google Shape;213;p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7"/>
          <p:cNvGrpSpPr/>
          <p:nvPr/>
        </p:nvGrpSpPr>
        <p:grpSpPr>
          <a:xfrm>
            <a:off x="846990" y="5826022"/>
            <a:ext cx="382884" cy="383841"/>
            <a:chOff x="623344" y="1024551"/>
            <a:chExt cx="260418" cy="261069"/>
          </a:xfrm>
        </p:grpSpPr>
        <p:sp>
          <p:nvSpPr>
            <p:cNvPr id="216" name="Google Shape;216;p7"/>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7"/>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8" name="Google Shape;218;p7"/>
          <p:cNvGrpSpPr/>
          <p:nvPr/>
        </p:nvGrpSpPr>
        <p:grpSpPr>
          <a:xfrm>
            <a:off x="2660443" y="273874"/>
            <a:ext cx="2385383" cy="1410741"/>
            <a:chOff x="2373608" y="486350"/>
            <a:chExt cx="1622415" cy="959514"/>
          </a:xfrm>
        </p:grpSpPr>
        <p:sp>
          <p:nvSpPr>
            <p:cNvPr id="219" name="Google Shape;219;p7"/>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7"/>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7"/>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7"/>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7"/>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4" name="Google Shape;224;p7"/>
          <p:cNvGrpSpPr/>
          <p:nvPr/>
        </p:nvGrpSpPr>
        <p:grpSpPr>
          <a:xfrm>
            <a:off x="1275742" y="599487"/>
            <a:ext cx="192917" cy="192917"/>
            <a:chOff x="1846423" y="362300"/>
            <a:chExt cx="131213" cy="131213"/>
          </a:xfrm>
        </p:grpSpPr>
        <p:sp>
          <p:nvSpPr>
            <p:cNvPr id="225" name="Google Shape;225;p7"/>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sp>
          <p:nvSpPr>
            <p:cNvPr id="226" name="Google Shape;226;p7"/>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p>
          </p:txBody>
        </p:sp>
      </p:grpSp>
      <p:sp>
        <p:nvSpPr>
          <p:cNvPr id="227" name="Google Shape;227;p7"/>
          <p:cNvSpPr txBox="1">
            <a:spLocks noGrp="1"/>
          </p:cNvSpPr>
          <p:nvPr>
            <p:ph type="title"/>
          </p:nvPr>
        </p:nvSpPr>
        <p:spPr>
          <a:xfrm>
            <a:off x="1175333" y="1658000"/>
            <a:ext cx="41092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28" name="Google Shape;228;p7"/>
          <p:cNvSpPr txBox="1">
            <a:spLocks noGrp="1"/>
          </p:cNvSpPr>
          <p:nvPr>
            <p:ph type="body" idx="1"/>
          </p:nvPr>
        </p:nvSpPr>
        <p:spPr>
          <a:xfrm>
            <a:off x="1175333" y="2665600"/>
            <a:ext cx="4109200" cy="260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2676787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9"/>
        <p:cNvGrpSpPr/>
        <p:nvPr/>
      </p:nvGrpSpPr>
      <p:grpSpPr>
        <a:xfrm>
          <a:off x="0" y="0"/>
          <a:ext cx="0" cy="0"/>
          <a:chOff x="0" y="0"/>
          <a:chExt cx="0" cy="0"/>
        </a:xfrm>
      </p:grpSpPr>
      <p:sp>
        <p:nvSpPr>
          <p:cNvPr id="230" name="Google Shape;230;p8"/>
          <p:cNvSpPr/>
          <p:nvPr/>
        </p:nvSpPr>
        <p:spPr>
          <a:xfrm>
            <a:off x="2037000" y="1419867"/>
            <a:ext cx="8216920" cy="4018252"/>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1" name="Google Shape;231;p8"/>
          <p:cNvGrpSpPr/>
          <p:nvPr/>
        </p:nvGrpSpPr>
        <p:grpSpPr>
          <a:xfrm>
            <a:off x="9204164" y="4719013"/>
            <a:ext cx="2271371" cy="1751737"/>
            <a:chOff x="6741832" y="3407978"/>
            <a:chExt cx="1544870" cy="1191442"/>
          </a:xfrm>
        </p:grpSpPr>
        <p:sp>
          <p:nvSpPr>
            <p:cNvPr id="232" name="Google Shape;232;p8"/>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8"/>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8"/>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8"/>
          <p:cNvGrpSpPr/>
          <p:nvPr/>
        </p:nvGrpSpPr>
        <p:grpSpPr>
          <a:xfrm>
            <a:off x="2037010" y="513840"/>
            <a:ext cx="2385383" cy="1410741"/>
            <a:chOff x="2373608" y="486350"/>
            <a:chExt cx="1622415" cy="959514"/>
          </a:xfrm>
        </p:grpSpPr>
        <p:sp>
          <p:nvSpPr>
            <p:cNvPr id="236" name="Google Shape;236;p8"/>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8"/>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8"/>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8"/>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8"/>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1" name="Google Shape;241;p8"/>
          <p:cNvGrpSpPr/>
          <p:nvPr/>
        </p:nvGrpSpPr>
        <p:grpSpPr>
          <a:xfrm>
            <a:off x="636323" y="4417622"/>
            <a:ext cx="382884" cy="383841"/>
            <a:chOff x="623344" y="1024551"/>
            <a:chExt cx="260418" cy="261069"/>
          </a:xfrm>
        </p:grpSpPr>
        <p:sp>
          <p:nvSpPr>
            <p:cNvPr id="242" name="Google Shape;242;p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4" name="Google Shape;244;p8"/>
          <p:cNvGrpSpPr/>
          <p:nvPr/>
        </p:nvGrpSpPr>
        <p:grpSpPr>
          <a:xfrm>
            <a:off x="470542" y="822004"/>
            <a:ext cx="192917" cy="192917"/>
            <a:chOff x="1846423" y="362300"/>
            <a:chExt cx="131213" cy="131213"/>
          </a:xfrm>
        </p:grpSpPr>
        <p:sp>
          <p:nvSpPr>
            <p:cNvPr id="245" name="Google Shape;245;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8"/>
          <p:cNvGrpSpPr/>
          <p:nvPr/>
        </p:nvGrpSpPr>
        <p:grpSpPr>
          <a:xfrm>
            <a:off x="10858157" y="3784189"/>
            <a:ext cx="382884" cy="383841"/>
            <a:chOff x="623344" y="1024551"/>
            <a:chExt cx="260418" cy="261069"/>
          </a:xfrm>
        </p:grpSpPr>
        <p:sp>
          <p:nvSpPr>
            <p:cNvPr id="248" name="Google Shape;248;p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0" name="Google Shape;250;p8"/>
          <p:cNvGrpSpPr/>
          <p:nvPr/>
        </p:nvGrpSpPr>
        <p:grpSpPr>
          <a:xfrm>
            <a:off x="1288042" y="2689838"/>
            <a:ext cx="192917" cy="192917"/>
            <a:chOff x="1846423" y="362300"/>
            <a:chExt cx="131213" cy="131213"/>
          </a:xfrm>
        </p:grpSpPr>
        <p:sp>
          <p:nvSpPr>
            <p:cNvPr id="251" name="Google Shape;251;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8"/>
          <p:cNvGrpSpPr/>
          <p:nvPr/>
        </p:nvGrpSpPr>
        <p:grpSpPr>
          <a:xfrm>
            <a:off x="7440342" y="6036104"/>
            <a:ext cx="192917" cy="192917"/>
            <a:chOff x="1846423" y="362300"/>
            <a:chExt cx="131213" cy="131213"/>
          </a:xfrm>
        </p:grpSpPr>
        <p:sp>
          <p:nvSpPr>
            <p:cNvPr id="254" name="Google Shape;254;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6" name="Google Shape;256;p8"/>
          <p:cNvGrpSpPr/>
          <p:nvPr/>
        </p:nvGrpSpPr>
        <p:grpSpPr>
          <a:xfrm>
            <a:off x="2378742" y="5498404"/>
            <a:ext cx="192917" cy="192917"/>
            <a:chOff x="1846423" y="362300"/>
            <a:chExt cx="131213" cy="131213"/>
          </a:xfrm>
        </p:grpSpPr>
        <p:sp>
          <p:nvSpPr>
            <p:cNvPr id="257" name="Google Shape;257;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9" name="Google Shape;259;p8"/>
          <p:cNvGrpSpPr/>
          <p:nvPr/>
        </p:nvGrpSpPr>
        <p:grpSpPr>
          <a:xfrm>
            <a:off x="10191642" y="2458338"/>
            <a:ext cx="192917" cy="192917"/>
            <a:chOff x="1846423" y="362300"/>
            <a:chExt cx="131213" cy="131213"/>
          </a:xfrm>
        </p:grpSpPr>
        <p:sp>
          <p:nvSpPr>
            <p:cNvPr id="260" name="Google Shape;260;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2" name="Google Shape;262;p8"/>
          <p:cNvSpPr/>
          <p:nvPr/>
        </p:nvSpPr>
        <p:spPr>
          <a:xfrm>
            <a:off x="10699056" y="840645"/>
            <a:ext cx="1083936" cy="1083936"/>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3" name="Google Shape;263;p8"/>
          <p:cNvGrpSpPr/>
          <p:nvPr/>
        </p:nvGrpSpPr>
        <p:grpSpPr>
          <a:xfrm>
            <a:off x="9921208" y="840638"/>
            <a:ext cx="192917" cy="192917"/>
            <a:chOff x="1846423" y="362300"/>
            <a:chExt cx="131213" cy="131213"/>
          </a:xfrm>
        </p:grpSpPr>
        <p:sp>
          <p:nvSpPr>
            <p:cNvPr id="264" name="Google Shape;264;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6" name="Google Shape;266;p8"/>
          <p:cNvGrpSpPr/>
          <p:nvPr/>
        </p:nvGrpSpPr>
        <p:grpSpPr>
          <a:xfrm>
            <a:off x="6571823" y="539605"/>
            <a:ext cx="382884" cy="383841"/>
            <a:chOff x="623344" y="1024551"/>
            <a:chExt cx="260418" cy="261069"/>
          </a:xfrm>
        </p:grpSpPr>
        <p:sp>
          <p:nvSpPr>
            <p:cNvPr id="267" name="Google Shape;267;p8"/>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8"/>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9" name="Google Shape;269;p8"/>
          <p:cNvGrpSpPr/>
          <p:nvPr/>
        </p:nvGrpSpPr>
        <p:grpSpPr>
          <a:xfrm>
            <a:off x="3789008" y="6277804"/>
            <a:ext cx="192917" cy="192917"/>
            <a:chOff x="1846423" y="362300"/>
            <a:chExt cx="131213" cy="131213"/>
          </a:xfrm>
        </p:grpSpPr>
        <p:sp>
          <p:nvSpPr>
            <p:cNvPr id="270" name="Google Shape;270;p8"/>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2" name="Google Shape;272;p8"/>
          <p:cNvSpPr txBox="1">
            <a:spLocks noGrp="1"/>
          </p:cNvSpPr>
          <p:nvPr>
            <p:ph type="title"/>
          </p:nvPr>
        </p:nvSpPr>
        <p:spPr>
          <a:xfrm>
            <a:off x="2270800" y="2343800"/>
            <a:ext cx="7650400" cy="21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255065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3"/>
        <p:cNvGrpSpPr/>
        <p:nvPr/>
      </p:nvGrpSpPr>
      <p:grpSpPr>
        <a:xfrm>
          <a:off x="0" y="0"/>
          <a:ext cx="0" cy="0"/>
          <a:chOff x="0" y="0"/>
          <a:chExt cx="0" cy="0"/>
        </a:xfrm>
      </p:grpSpPr>
      <p:sp>
        <p:nvSpPr>
          <p:cNvPr id="274" name="Google Shape;274;p9"/>
          <p:cNvSpPr/>
          <p:nvPr/>
        </p:nvSpPr>
        <p:spPr>
          <a:xfrm rot="585132">
            <a:off x="-94294" y="297652"/>
            <a:ext cx="7381252" cy="6014512"/>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5" name="Google Shape;275;p9"/>
          <p:cNvGrpSpPr/>
          <p:nvPr/>
        </p:nvGrpSpPr>
        <p:grpSpPr>
          <a:xfrm rot="5400000" flipH="1">
            <a:off x="10404108" y="589424"/>
            <a:ext cx="1992109" cy="1178155"/>
            <a:chOff x="2373608" y="486350"/>
            <a:chExt cx="1622415" cy="959514"/>
          </a:xfrm>
        </p:grpSpPr>
        <p:sp>
          <p:nvSpPr>
            <p:cNvPr id="276" name="Google Shape;276;p9"/>
            <p:cNvSpPr/>
            <p:nvPr/>
          </p:nvSpPr>
          <p:spPr>
            <a:xfrm>
              <a:off x="2373608" y="896648"/>
              <a:ext cx="549216" cy="549216"/>
            </a:xfrm>
            <a:custGeom>
              <a:avLst/>
              <a:gdLst/>
              <a:ahLst/>
              <a:cxnLst/>
              <a:rect l="l" t="t" r="r" b="b"/>
              <a:pathLst>
                <a:path w="10121" h="10121" fill="none" extrusionOk="0">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9"/>
            <p:cNvSpPr/>
            <p:nvPr/>
          </p:nvSpPr>
          <p:spPr>
            <a:xfrm>
              <a:off x="2901498" y="788715"/>
              <a:ext cx="269426" cy="237192"/>
            </a:xfrm>
            <a:custGeom>
              <a:avLst/>
              <a:gdLst/>
              <a:ahLst/>
              <a:cxnLst/>
              <a:rect l="l" t="t" r="r" b="b"/>
              <a:pathLst>
                <a:path w="4965" h="4371" fill="none" extrusionOk="0">
                  <a:moveTo>
                    <a:pt x="0" y="4370"/>
                  </a:moveTo>
                  <a:lnTo>
                    <a:pt x="4965" y="1"/>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9"/>
            <p:cNvSpPr/>
            <p:nvPr/>
          </p:nvSpPr>
          <p:spPr>
            <a:xfrm>
              <a:off x="3137930" y="486350"/>
              <a:ext cx="378010" cy="378010"/>
            </a:xfrm>
            <a:custGeom>
              <a:avLst/>
              <a:gdLst/>
              <a:ahLst/>
              <a:cxnLst/>
              <a:rect l="l" t="t" r="r" b="b"/>
              <a:pathLst>
                <a:path w="6966" h="6966" fill="none" extrusionOk="0">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9"/>
            <p:cNvSpPr/>
            <p:nvPr/>
          </p:nvSpPr>
          <p:spPr>
            <a:xfrm>
              <a:off x="3515886" y="675681"/>
              <a:ext cx="240448" cy="113739"/>
            </a:xfrm>
            <a:custGeom>
              <a:avLst/>
              <a:gdLst/>
              <a:ahLst/>
              <a:cxnLst/>
              <a:rect l="l" t="t" r="r" b="b"/>
              <a:pathLst>
                <a:path w="4431" h="2096" fill="none" extrusionOk="0">
                  <a:moveTo>
                    <a:pt x="1" y="0"/>
                  </a:moveTo>
                  <a:lnTo>
                    <a:pt x="4430" y="2096"/>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9"/>
            <p:cNvSpPr/>
            <p:nvPr/>
          </p:nvSpPr>
          <p:spPr>
            <a:xfrm>
              <a:off x="3760133" y="724736"/>
              <a:ext cx="235890" cy="235890"/>
            </a:xfrm>
            <a:custGeom>
              <a:avLst/>
              <a:gdLst/>
              <a:ahLst/>
              <a:cxnLst/>
              <a:rect l="l" t="t" r="r" b="b"/>
              <a:pathLst>
                <a:path w="4347" h="4347" fill="none" extrusionOk="0">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1" name="Google Shape;281;p9"/>
          <p:cNvSpPr/>
          <p:nvPr/>
        </p:nvSpPr>
        <p:spPr>
          <a:xfrm>
            <a:off x="10306118" y="5735078"/>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2" name="Google Shape;282;p9"/>
          <p:cNvGrpSpPr/>
          <p:nvPr/>
        </p:nvGrpSpPr>
        <p:grpSpPr>
          <a:xfrm>
            <a:off x="11475190" y="5351222"/>
            <a:ext cx="382884" cy="383841"/>
            <a:chOff x="623344" y="1024551"/>
            <a:chExt cx="260418" cy="261069"/>
          </a:xfrm>
        </p:grpSpPr>
        <p:sp>
          <p:nvSpPr>
            <p:cNvPr id="283" name="Google Shape;283;p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5" name="Google Shape;285;p9"/>
          <p:cNvGrpSpPr/>
          <p:nvPr/>
        </p:nvGrpSpPr>
        <p:grpSpPr>
          <a:xfrm>
            <a:off x="263342" y="274454"/>
            <a:ext cx="192917" cy="192917"/>
            <a:chOff x="1846423" y="362300"/>
            <a:chExt cx="131213" cy="131213"/>
          </a:xfrm>
        </p:grpSpPr>
        <p:sp>
          <p:nvSpPr>
            <p:cNvPr id="286" name="Google Shape;286;p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8" name="Google Shape;288;p9"/>
          <p:cNvGrpSpPr/>
          <p:nvPr/>
        </p:nvGrpSpPr>
        <p:grpSpPr>
          <a:xfrm>
            <a:off x="2206342" y="6283738"/>
            <a:ext cx="192917" cy="192917"/>
            <a:chOff x="1846423" y="362300"/>
            <a:chExt cx="131213" cy="131213"/>
          </a:xfrm>
        </p:grpSpPr>
        <p:sp>
          <p:nvSpPr>
            <p:cNvPr id="289" name="Google Shape;289;p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1" name="Google Shape;291;p9"/>
          <p:cNvGrpSpPr/>
          <p:nvPr/>
        </p:nvGrpSpPr>
        <p:grpSpPr>
          <a:xfrm>
            <a:off x="6644875" y="6460538"/>
            <a:ext cx="192917" cy="192917"/>
            <a:chOff x="1846423" y="362300"/>
            <a:chExt cx="131213" cy="131213"/>
          </a:xfrm>
        </p:grpSpPr>
        <p:sp>
          <p:nvSpPr>
            <p:cNvPr id="292" name="Google Shape;292;p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9"/>
          <p:cNvGrpSpPr/>
          <p:nvPr/>
        </p:nvGrpSpPr>
        <p:grpSpPr>
          <a:xfrm>
            <a:off x="8444308" y="761987"/>
            <a:ext cx="192917" cy="192917"/>
            <a:chOff x="1846423" y="362300"/>
            <a:chExt cx="131213" cy="131213"/>
          </a:xfrm>
        </p:grpSpPr>
        <p:sp>
          <p:nvSpPr>
            <p:cNvPr id="295" name="Google Shape;295;p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9"/>
          <p:cNvGrpSpPr/>
          <p:nvPr/>
        </p:nvGrpSpPr>
        <p:grpSpPr>
          <a:xfrm>
            <a:off x="10811108" y="336554"/>
            <a:ext cx="192917" cy="192917"/>
            <a:chOff x="1846423" y="362300"/>
            <a:chExt cx="131213" cy="131213"/>
          </a:xfrm>
        </p:grpSpPr>
        <p:sp>
          <p:nvSpPr>
            <p:cNvPr id="298" name="Google Shape;298;p9"/>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0" name="Google Shape;300;p9"/>
          <p:cNvGrpSpPr/>
          <p:nvPr/>
        </p:nvGrpSpPr>
        <p:grpSpPr>
          <a:xfrm>
            <a:off x="5904557" y="241105"/>
            <a:ext cx="382884" cy="383841"/>
            <a:chOff x="623344" y="1024551"/>
            <a:chExt cx="260418" cy="261069"/>
          </a:xfrm>
        </p:grpSpPr>
        <p:sp>
          <p:nvSpPr>
            <p:cNvPr id="301" name="Google Shape;301;p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3" name="Google Shape;303;p9"/>
          <p:cNvSpPr/>
          <p:nvPr/>
        </p:nvSpPr>
        <p:spPr>
          <a:xfrm>
            <a:off x="7150295" y="5735071"/>
            <a:ext cx="548592" cy="548680"/>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04" name="Google Shape;304;p9"/>
          <p:cNvGrpSpPr/>
          <p:nvPr/>
        </p:nvGrpSpPr>
        <p:grpSpPr>
          <a:xfrm>
            <a:off x="412457" y="5899905"/>
            <a:ext cx="382884" cy="383841"/>
            <a:chOff x="623344" y="1024551"/>
            <a:chExt cx="260418" cy="261069"/>
          </a:xfrm>
        </p:grpSpPr>
        <p:sp>
          <p:nvSpPr>
            <p:cNvPr id="305" name="Google Shape;305;p9"/>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txBox="1">
            <a:spLocks noGrp="1"/>
          </p:cNvSpPr>
          <p:nvPr>
            <p:ph type="title"/>
          </p:nvPr>
        </p:nvSpPr>
        <p:spPr>
          <a:xfrm>
            <a:off x="1004367" y="1890351"/>
            <a:ext cx="5079600" cy="193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8" name="Google Shape;308;p9"/>
          <p:cNvSpPr txBox="1">
            <a:spLocks noGrp="1"/>
          </p:cNvSpPr>
          <p:nvPr>
            <p:ph type="subTitle" idx="1"/>
          </p:nvPr>
        </p:nvSpPr>
        <p:spPr>
          <a:xfrm>
            <a:off x="1004367" y="3820451"/>
            <a:ext cx="5079600" cy="11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9" name="Google Shape;309;p9"/>
          <p:cNvSpPr>
            <a:spLocks noGrp="1"/>
          </p:cNvSpPr>
          <p:nvPr>
            <p:ph type="pic" idx="2"/>
          </p:nvPr>
        </p:nvSpPr>
        <p:spPr>
          <a:xfrm>
            <a:off x="6595200" y="1235487"/>
            <a:ext cx="4282400" cy="4387200"/>
          </a:xfrm>
          <a:prstGeom prst="rect">
            <a:avLst/>
          </a:prstGeom>
          <a:noFill/>
          <a:ln>
            <a:noFill/>
          </a:ln>
        </p:spPr>
      </p:sp>
    </p:spTree>
    <p:extLst>
      <p:ext uri="{BB962C8B-B14F-4D97-AF65-F5344CB8AC3E}">
        <p14:creationId xmlns:p14="http://schemas.microsoft.com/office/powerpoint/2010/main" val="3642415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10"/>
        <p:cNvGrpSpPr/>
        <p:nvPr/>
      </p:nvGrpSpPr>
      <p:grpSpPr>
        <a:xfrm>
          <a:off x="0" y="0"/>
          <a:ext cx="0" cy="0"/>
          <a:chOff x="0" y="0"/>
          <a:chExt cx="0" cy="0"/>
        </a:xfrm>
      </p:grpSpPr>
      <p:sp>
        <p:nvSpPr>
          <p:cNvPr id="311" name="Google Shape;311;p10"/>
          <p:cNvSpPr/>
          <p:nvPr/>
        </p:nvSpPr>
        <p:spPr>
          <a:xfrm>
            <a:off x="7897733" y="1358667"/>
            <a:ext cx="4261804" cy="4140669"/>
          </a:xfrm>
          <a:custGeom>
            <a:avLst/>
            <a:gdLst/>
            <a:ahLst/>
            <a:cxnLst/>
            <a:rect l="l" t="t" r="r" b="b"/>
            <a:pathLst>
              <a:path w="95442" h="79664" extrusionOk="0">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2" name="Google Shape;312;p10"/>
          <p:cNvSpPr/>
          <p:nvPr/>
        </p:nvSpPr>
        <p:spPr>
          <a:xfrm>
            <a:off x="6003818" y="1016011"/>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3" name="Google Shape;313;p10"/>
          <p:cNvGrpSpPr/>
          <p:nvPr/>
        </p:nvGrpSpPr>
        <p:grpSpPr>
          <a:xfrm rot="2700000">
            <a:off x="5976310" y="4861886"/>
            <a:ext cx="2271585" cy="1751903"/>
            <a:chOff x="6741832" y="3407978"/>
            <a:chExt cx="1544870" cy="1191442"/>
          </a:xfrm>
        </p:grpSpPr>
        <p:sp>
          <p:nvSpPr>
            <p:cNvPr id="314" name="Google Shape;314;p10"/>
            <p:cNvSpPr/>
            <p:nvPr/>
          </p:nvSpPr>
          <p:spPr>
            <a:xfrm>
              <a:off x="7549458" y="3407978"/>
              <a:ext cx="737244" cy="737244"/>
            </a:xfrm>
            <a:custGeom>
              <a:avLst/>
              <a:gdLst/>
              <a:ahLst/>
              <a:cxnLst/>
              <a:rect l="l" t="t" r="r" b="b"/>
              <a:pathLst>
                <a:path w="13586" h="13586" fill="none" extrusionOk="0">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0"/>
            <p:cNvSpPr/>
            <p:nvPr/>
          </p:nvSpPr>
          <p:spPr>
            <a:xfrm>
              <a:off x="7207046" y="3939069"/>
              <a:ext cx="370250" cy="277891"/>
            </a:xfrm>
            <a:custGeom>
              <a:avLst/>
              <a:gdLst/>
              <a:ahLst/>
              <a:cxnLst/>
              <a:rect l="l" t="t" r="r" b="b"/>
              <a:pathLst>
                <a:path w="6823" h="5121" fill="none" extrusionOk="0">
                  <a:moveTo>
                    <a:pt x="6823" y="0"/>
                  </a:moveTo>
                  <a:lnTo>
                    <a:pt x="0" y="5120"/>
                  </a:ln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0"/>
            <p:cNvSpPr/>
            <p:nvPr/>
          </p:nvSpPr>
          <p:spPr>
            <a:xfrm>
              <a:off x="6741832" y="4093508"/>
              <a:ext cx="505967" cy="505913"/>
            </a:xfrm>
            <a:custGeom>
              <a:avLst/>
              <a:gdLst/>
              <a:ahLst/>
              <a:cxnLst/>
              <a:rect l="l" t="t" r="r" b="b"/>
              <a:pathLst>
                <a:path w="9324" h="9323" fill="none" extrusionOk="0">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7" name="Google Shape;317;p10"/>
          <p:cNvGrpSpPr/>
          <p:nvPr/>
        </p:nvGrpSpPr>
        <p:grpSpPr>
          <a:xfrm>
            <a:off x="759523" y="1623489"/>
            <a:ext cx="382884" cy="383841"/>
            <a:chOff x="623344" y="1024551"/>
            <a:chExt cx="260418" cy="261069"/>
          </a:xfrm>
        </p:grpSpPr>
        <p:sp>
          <p:nvSpPr>
            <p:cNvPr id="318" name="Google Shape;318;p10"/>
            <p:cNvSpPr/>
            <p:nvPr/>
          </p:nvSpPr>
          <p:spPr>
            <a:xfrm>
              <a:off x="715107" y="1024551"/>
              <a:ext cx="76297" cy="261069"/>
            </a:xfrm>
            <a:custGeom>
              <a:avLst/>
              <a:gdLst/>
              <a:ahLst/>
              <a:cxnLst/>
              <a:rect l="l" t="t" r="r" b="b"/>
              <a:pathLst>
                <a:path w="1406" h="4811" extrusionOk="0">
                  <a:moveTo>
                    <a:pt x="0" y="0"/>
                  </a:moveTo>
                  <a:lnTo>
                    <a:pt x="0" y="4811"/>
                  </a:lnTo>
                  <a:lnTo>
                    <a:pt x="1405" y="4811"/>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0"/>
            <p:cNvSpPr/>
            <p:nvPr/>
          </p:nvSpPr>
          <p:spPr>
            <a:xfrm>
              <a:off x="623344" y="1116964"/>
              <a:ext cx="260418" cy="76242"/>
            </a:xfrm>
            <a:custGeom>
              <a:avLst/>
              <a:gdLst/>
              <a:ahLst/>
              <a:cxnLst/>
              <a:rect l="l" t="t" r="r" b="b"/>
              <a:pathLst>
                <a:path w="4799" h="1405" extrusionOk="0">
                  <a:moveTo>
                    <a:pt x="1" y="0"/>
                  </a:moveTo>
                  <a:lnTo>
                    <a:pt x="1" y="1405"/>
                  </a:lnTo>
                  <a:lnTo>
                    <a:pt x="4799" y="1405"/>
                  </a:lnTo>
                  <a:lnTo>
                    <a:pt x="4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0" name="Google Shape;320;p10"/>
          <p:cNvGrpSpPr/>
          <p:nvPr/>
        </p:nvGrpSpPr>
        <p:grpSpPr>
          <a:xfrm>
            <a:off x="8465575" y="606671"/>
            <a:ext cx="192917" cy="192917"/>
            <a:chOff x="1846423" y="362300"/>
            <a:chExt cx="131213" cy="131213"/>
          </a:xfrm>
        </p:grpSpPr>
        <p:sp>
          <p:nvSpPr>
            <p:cNvPr id="321" name="Google Shape;321;p1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3" name="Google Shape;323;p10"/>
          <p:cNvGrpSpPr/>
          <p:nvPr/>
        </p:nvGrpSpPr>
        <p:grpSpPr>
          <a:xfrm>
            <a:off x="11614642" y="5600938"/>
            <a:ext cx="192917" cy="192917"/>
            <a:chOff x="1846423" y="362300"/>
            <a:chExt cx="131213" cy="131213"/>
          </a:xfrm>
        </p:grpSpPr>
        <p:sp>
          <p:nvSpPr>
            <p:cNvPr id="324" name="Google Shape;324;p10"/>
            <p:cNvSpPr/>
            <p:nvPr/>
          </p:nvSpPr>
          <p:spPr>
            <a:xfrm>
              <a:off x="1893580" y="362300"/>
              <a:ext cx="38148" cy="131213"/>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0"/>
            <p:cNvSpPr/>
            <p:nvPr/>
          </p:nvSpPr>
          <p:spPr>
            <a:xfrm>
              <a:off x="1846423" y="408806"/>
              <a:ext cx="131213" cy="37551"/>
            </a:xfrm>
            <a:custGeom>
              <a:avLst/>
              <a:gdLst/>
              <a:ahLst/>
              <a:cxnLst/>
              <a:rect l="l" t="t" r="r" b="b"/>
              <a:pathLst>
                <a:path w="2418" h="692" extrusionOk="0">
                  <a:moveTo>
                    <a:pt x="0" y="1"/>
                  </a:moveTo>
                  <a:lnTo>
                    <a:pt x="0" y="691"/>
                  </a:lnTo>
                  <a:lnTo>
                    <a:pt x="2417" y="69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6" name="Google Shape;326;p10"/>
          <p:cNvSpPr txBox="1">
            <a:spLocks noGrp="1"/>
          </p:cNvSpPr>
          <p:nvPr>
            <p:ph type="body" idx="1"/>
          </p:nvPr>
        </p:nvSpPr>
        <p:spPr>
          <a:xfrm>
            <a:off x="5883033" y="2278400"/>
            <a:ext cx="5133600" cy="23012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SzPts val="1800"/>
              <a:buNone/>
              <a:defRPr sz="3733" b="1">
                <a:latin typeface="Archivo Black"/>
                <a:ea typeface="Archivo Black"/>
                <a:cs typeface="Archivo Black"/>
                <a:sym typeface="Archivo Black"/>
              </a:defRPr>
            </a:lvl1pPr>
          </a:lstStyle>
          <a:p>
            <a:endParaRPr/>
          </a:p>
        </p:txBody>
      </p:sp>
    </p:spTree>
    <p:extLst>
      <p:ext uri="{BB962C8B-B14F-4D97-AF65-F5344CB8AC3E}">
        <p14:creationId xmlns:p14="http://schemas.microsoft.com/office/powerpoint/2010/main" val="28000547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65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1pPr>
            <a:lvl2pPr lvl="1">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2pPr>
            <a:lvl3pPr lvl="2">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3pPr>
            <a:lvl4pPr lvl="3">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4pPr>
            <a:lvl5pPr lvl="4">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5pPr>
            <a:lvl6pPr lvl="5">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6pPr>
            <a:lvl7pPr lvl="6">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7pPr>
            <a:lvl8pPr lvl="7">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8pPr>
            <a:lvl9pPr lvl="8">
              <a:spcBef>
                <a:spcPts val="0"/>
              </a:spcBef>
              <a:spcAft>
                <a:spcPts val="0"/>
              </a:spcAft>
              <a:buClr>
                <a:schemeClr val="accent3"/>
              </a:buClr>
              <a:buSzPts val="2800"/>
              <a:buFont typeface="Archivo Black"/>
              <a:buNone/>
              <a:defRPr sz="2800" b="1">
                <a:solidFill>
                  <a:schemeClr val="accent3"/>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950967" y="1536633"/>
            <a:ext cx="10265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Font typeface="Comfortaa"/>
              <a:buChar char="●"/>
              <a:defRPr sz="1800">
                <a:solidFill>
                  <a:schemeClr val="accent3"/>
                </a:solidFill>
                <a:latin typeface="Comfortaa"/>
                <a:ea typeface="Comfortaa"/>
                <a:cs typeface="Comfortaa"/>
                <a:sym typeface="Comfortaa"/>
              </a:defRPr>
            </a:lvl1pPr>
            <a:lvl2pPr marL="914400" lvl="1"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2pPr>
            <a:lvl3pPr marL="1371600" lvl="2"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3pPr>
            <a:lvl4pPr marL="1828800" lvl="3"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4pPr>
            <a:lvl5pPr marL="2286000" lvl="4"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5pPr>
            <a:lvl6pPr marL="2743200" lvl="5"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6pPr>
            <a:lvl7pPr marL="3200400" lvl="6"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7pPr>
            <a:lvl8pPr marL="3657600" lvl="7"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8pPr>
            <a:lvl9pPr marL="4114800" lvl="8" indent="-317500">
              <a:lnSpc>
                <a:spcPct val="100000"/>
              </a:lnSpc>
              <a:spcBef>
                <a:spcPts val="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205225360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hyperlink" Target="https://www.kaggle.com/" TargetMode="Externa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hyperlink" Target="https://storyset.com/" TargetMode="External"/><Relationship Id="rId4" Type="http://schemas.openxmlformats.org/officeDocument/2006/relationships/hyperlink" Target="https://flask.palletsproject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Shape 1978"/>
        <p:cNvGrpSpPr/>
        <p:nvPr/>
      </p:nvGrpSpPr>
      <p:grpSpPr>
        <a:xfrm>
          <a:off x="0" y="0"/>
          <a:ext cx="0" cy="0"/>
          <a:chOff x="0" y="0"/>
          <a:chExt cx="0" cy="0"/>
        </a:xfrm>
      </p:grpSpPr>
      <p:sp>
        <p:nvSpPr>
          <p:cNvPr id="1979" name="Google Shape;1979;p62"/>
          <p:cNvSpPr txBox="1">
            <a:spLocks noGrp="1"/>
          </p:cNvSpPr>
          <p:nvPr>
            <p:ph type="ctrTitle"/>
          </p:nvPr>
        </p:nvSpPr>
        <p:spPr>
          <a:xfrm>
            <a:off x="6390600" y="1427184"/>
            <a:ext cx="4626000" cy="3018800"/>
          </a:xfrm>
          <a:prstGeom prst="rect">
            <a:avLst/>
          </a:prstGeom>
        </p:spPr>
        <p:txBody>
          <a:bodyPr spcFirstLastPara="1" wrap="square" lIns="121900" tIns="121900" rIns="121900" bIns="121900" anchor="b" anchorCtr="0">
            <a:noAutofit/>
          </a:bodyPr>
          <a:lstStyle/>
          <a:p>
            <a:r>
              <a:rPr lang="en-IN" sz="4800" dirty="0">
                <a:solidFill>
                  <a:srgbClr val="F9F8F8"/>
                </a:solidFill>
              </a:rPr>
              <a:t>Medical Insurance Charge Prediction</a:t>
            </a:r>
            <a:endParaRPr sz="4800" dirty="0">
              <a:solidFill>
                <a:srgbClr val="F9F8F8"/>
              </a:solidFill>
            </a:endParaRPr>
          </a:p>
        </p:txBody>
      </p:sp>
      <p:sp>
        <p:nvSpPr>
          <p:cNvPr id="1980" name="Google Shape;1980;p62"/>
          <p:cNvSpPr txBox="1">
            <a:spLocks noGrp="1"/>
          </p:cNvSpPr>
          <p:nvPr>
            <p:ph type="subTitle" idx="1"/>
          </p:nvPr>
        </p:nvSpPr>
        <p:spPr>
          <a:xfrm>
            <a:off x="6390667" y="4393951"/>
            <a:ext cx="4626000" cy="1056800"/>
          </a:xfrm>
          <a:prstGeom prst="rect">
            <a:avLst/>
          </a:prstGeom>
        </p:spPr>
        <p:txBody>
          <a:bodyPr spcFirstLastPara="1" wrap="square" lIns="121900" tIns="121900" rIns="121900" bIns="121900" anchor="t" anchorCtr="0">
            <a:noAutofit/>
          </a:bodyPr>
          <a:lstStyle/>
          <a:p>
            <a:pPr marL="0" indent="0">
              <a:buClr>
                <a:schemeClr val="dk1"/>
              </a:buClr>
              <a:buSzPts val="1100"/>
            </a:pPr>
            <a:r>
              <a:rPr lang="en-IN" dirty="0">
                <a:solidFill>
                  <a:srgbClr val="F9F8F8"/>
                </a:solidFill>
              </a:rPr>
              <a:t>A Random Forest Regressor Model</a:t>
            </a:r>
            <a:endParaRPr dirty="0">
              <a:solidFill>
                <a:srgbClr val="F9F8F8"/>
              </a:solidFill>
            </a:endParaRPr>
          </a:p>
        </p:txBody>
      </p:sp>
      <p:sp>
        <p:nvSpPr>
          <p:cNvPr id="1981" name="Google Shape;1981;p62"/>
          <p:cNvSpPr/>
          <p:nvPr/>
        </p:nvSpPr>
        <p:spPr>
          <a:xfrm>
            <a:off x="-366" y="5618962"/>
            <a:ext cx="807487" cy="807567"/>
          </a:xfrm>
          <a:custGeom>
            <a:avLst/>
            <a:gdLst/>
            <a:ahLst/>
            <a:cxnLst/>
            <a:rect l="l" t="t" r="r" b="b"/>
            <a:pathLst>
              <a:path w="10121" h="10122" fill="none" extrusionOk="0">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w="285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2" name="Google Shape;1982;p62"/>
          <p:cNvSpPr/>
          <p:nvPr/>
        </p:nvSpPr>
        <p:spPr>
          <a:xfrm>
            <a:off x="3489615" y="4244450"/>
            <a:ext cx="323123" cy="493061"/>
          </a:xfrm>
          <a:custGeom>
            <a:avLst/>
            <a:gdLst/>
            <a:ahLst/>
            <a:cxnLst/>
            <a:rect l="l" t="t" r="r" b="b"/>
            <a:pathLst>
              <a:path w="4050" h="6180" fill="none" extrusionOk="0">
                <a:moveTo>
                  <a:pt x="4049" y="6180"/>
                </a:moveTo>
                <a:lnTo>
                  <a:pt x="1" y="1"/>
                </a:lnTo>
              </a:path>
            </a:pathLst>
          </a:custGeom>
          <a:noFill/>
          <a:ln w="2232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3" name="Google Shape;1983;p62"/>
          <p:cNvSpPr/>
          <p:nvPr/>
        </p:nvSpPr>
        <p:spPr>
          <a:xfrm>
            <a:off x="3010913" y="3631793"/>
            <a:ext cx="663079" cy="662121"/>
          </a:xfrm>
          <a:custGeom>
            <a:avLst/>
            <a:gdLst/>
            <a:ahLst/>
            <a:cxnLst/>
            <a:rect l="l" t="t" r="r" b="b"/>
            <a:pathLst>
              <a:path w="8311" h="8299" fill="none" extrusionOk="0">
                <a:moveTo>
                  <a:pt x="4715" y="298"/>
                </a:moveTo>
                <a:cubicBezTo>
                  <a:pt x="6834" y="607"/>
                  <a:pt x="8311" y="2584"/>
                  <a:pt x="8001" y="4703"/>
                </a:cubicBezTo>
                <a:cubicBezTo>
                  <a:pt x="7692" y="6834"/>
                  <a:pt x="5715" y="8299"/>
                  <a:pt x="3596" y="7989"/>
                </a:cubicBezTo>
                <a:cubicBezTo>
                  <a:pt x="1477" y="7680"/>
                  <a:pt x="0" y="5715"/>
                  <a:pt x="310" y="3584"/>
                </a:cubicBezTo>
                <a:cubicBezTo>
                  <a:pt x="619" y="1465"/>
                  <a:pt x="2596" y="0"/>
                  <a:pt x="4715" y="298"/>
                </a:cubicBezTo>
                <a:close/>
              </a:path>
            </a:pathLst>
          </a:custGeom>
          <a:noFill/>
          <a:ln w="2232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4" name="Google Shape;1984;p62"/>
          <p:cNvSpPr/>
          <p:nvPr/>
        </p:nvSpPr>
        <p:spPr>
          <a:xfrm>
            <a:off x="1962155" y="1581832"/>
            <a:ext cx="80" cy="80"/>
          </a:xfrm>
          <a:custGeom>
            <a:avLst/>
            <a:gdLst/>
            <a:ahLst/>
            <a:cxnLst/>
            <a:rect l="l" t="t" r="r" b="b"/>
            <a:pathLst>
              <a:path w="1" h="1" extrusionOk="0">
                <a:moveTo>
                  <a:pt x="1" y="1"/>
                </a:moveTo>
                <a:close/>
              </a:path>
            </a:pathLst>
          </a:custGeom>
          <a:solidFill>
            <a:srgbClr val="B9C3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62"/>
          <p:cNvSpPr/>
          <p:nvPr/>
        </p:nvSpPr>
        <p:spPr>
          <a:xfrm>
            <a:off x="2984264" y="5999928"/>
            <a:ext cx="112176" cy="383837"/>
          </a:xfrm>
          <a:custGeom>
            <a:avLst/>
            <a:gdLst/>
            <a:ahLst/>
            <a:cxnLst/>
            <a:rect l="l" t="t" r="r" b="b"/>
            <a:pathLst>
              <a:path w="1406" h="4811" extrusionOk="0">
                <a:moveTo>
                  <a:pt x="1" y="0"/>
                </a:moveTo>
                <a:lnTo>
                  <a:pt x="1" y="4810"/>
                </a:lnTo>
                <a:lnTo>
                  <a:pt x="1406" y="4810"/>
                </a:lnTo>
                <a:lnTo>
                  <a:pt x="1406"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6" name="Google Shape;1986;p62"/>
          <p:cNvSpPr/>
          <p:nvPr/>
        </p:nvSpPr>
        <p:spPr>
          <a:xfrm>
            <a:off x="2848472" y="6136677"/>
            <a:ext cx="383837" cy="111217"/>
          </a:xfrm>
          <a:custGeom>
            <a:avLst/>
            <a:gdLst/>
            <a:ahLst/>
            <a:cxnLst/>
            <a:rect l="l" t="t" r="r" b="b"/>
            <a:pathLst>
              <a:path w="4811" h="1394" extrusionOk="0">
                <a:moveTo>
                  <a:pt x="0" y="1"/>
                </a:moveTo>
                <a:lnTo>
                  <a:pt x="0" y="1394"/>
                </a:lnTo>
                <a:lnTo>
                  <a:pt x="4810" y="1394"/>
                </a:lnTo>
                <a:lnTo>
                  <a:pt x="481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7" name="Google Shape;1987;p62"/>
          <p:cNvSpPr/>
          <p:nvPr/>
        </p:nvSpPr>
        <p:spPr>
          <a:xfrm>
            <a:off x="3738540" y="3311621"/>
            <a:ext cx="56088" cy="192916"/>
          </a:xfrm>
          <a:custGeom>
            <a:avLst/>
            <a:gdLst/>
            <a:ahLst/>
            <a:cxnLst/>
            <a:rect l="l" t="t" r="r" b="b"/>
            <a:pathLst>
              <a:path w="703" h="2418" extrusionOk="0">
                <a:moveTo>
                  <a:pt x="0" y="1"/>
                </a:moveTo>
                <a:lnTo>
                  <a:pt x="0" y="2418"/>
                </a:lnTo>
                <a:lnTo>
                  <a:pt x="703" y="2418"/>
                </a:lnTo>
                <a:lnTo>
                  <a:pt x="703"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62"/>
          <p:cNvSpPr/>
          <p:nvPr/>
        </p:nvSpPr>
        <p:spPr>
          <a:xfrm>
            <a:off x="3669209" y="3379117"/>
            <a:ext cx="192916" cy="56088"/>
          </a:xfrm>
          <a:custGeom>
            <a:avLst/>
            <a:gdLst/>
            <a:ahLst/>
            <a:cxnLst/>
            <a:rect l="l" t="t" r="r" b="b"/>
            <a:pathLst>
              <a:path w="2418" h="703" extrusionOk="0">
                <a:moveTo>
                  <a:pt x="0" y="0"/>
                </a:moveTo>
                <a:lnTo>
                  <a:pt x="0" y="703"/>
                </a:lnTo>
                <a:lnTo>
                  <a:pt x="2417" y="703"/>
                </a:lnTo>
                <a:lnTo>
                  <a:pt x="2417"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3AF28F3-E3A2-E641-7DE4-7CD42DC53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93" y="806245"/>
            <a:ext cx="5596926" cy="5596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79"/>
                                        </p:tgtEl>
                                        <p:attrNameLst>
                                          <p:attrName>style.visibility</p:attrName>
                                        </p:attrNameLst>
                                      </p:cBhvr>
                                      <p:to>
                                        <p:strVal val="visible"/>
                                      </p:to>
                                    </p:set>
                                    <p:anim calcmode="lin" valueType="num">
                                      <p:cBhvr additive="base">
                                        <p:cTn id="7" dur="1000"/>
                                        <p:tgtEl>
                                          <p:spTgt spid="197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980"/>
                                        </p:tgtEl>
                                        <p:attrNameLst>
                                          <p:attrName>style.visibility</p:attrName>
                                        </p:attrNameLst>
                                      </p:cBhvr>
                                      <p:to>
                                        <p:strVal val="visible"/>
                                      </p:to>
                                    </p:set>
                                    <p:anim calcmode="lin" valueType="num">
                                      <p:cBhvr additive="base">
                                        <p:cTn id="11" dur="1000"/>
                                        <p:tgtEl>
                                          <p:spTgt spid="19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70A196-F61D-4622-448C-8BFA4466551D}"/>
              </a:ext>
            </a:extLst>
          </p:cNvPr>
          <p:cNvSpPr>
            <a:spLocks noGrp="1"/>
          </p:cNvSpPr>
          <p:nvPr>
            <p:ph type="title"/>
          </p:nvPr>
        </p:nvSpPr>
        <p:spPr>
          <a:xfrm>
            <a:off x="1671483" y="147484"/>
            <a:ext cx="9124335" cy="715503"/>
          </a:xfrm>
          <a:solidFill>
            <a:srgbClr val="546A76"/>
          </a:solidFill>
        </p:spPr>
        <p:txBody>
          <a:bodyPr/>
          <a:lstStyle/>
          <a:p>
            <a:r>
              <a:rPr lang="en-IN" dirty="0">
                <a:solidFill>
                  <a:srgbClr val="F9F8F8"/>
                </a:solidFill>
              </a:rPr>
              <a:t>Methodology / System Architecture</a:t>
            </a:r>
          </a:p>
        </p:txBody>
      </p:sp>
      <p:sp>
        <p:nvSpPr>
          <p:cNvPr id="7" name="TextBox 6">
            <a:extLst>
              <a:ext uri="{FF2B5EF4-FFF2-40B4-BE49-F238E27FC236}">
                <a16:creationId xmlns:a16="http://schemas.microsoft.com/office/drawing/2014/main" id="{F794982D-BCE5-F56A-EE52-D0E5E2B97732}"/>
              </a:ext>
            </a:extLst>
          </p:cNvPr>
          <p:cNvSpPr txBox="1"/>
          <p:nvPr/>
        </p:nvSpPr>
        <p:spPr>
          <a:xfrm>
            <a:off x="1671483" y="983225"/>
            <a:ext cx="4601497" cy="4532671"/>
          </a:xfrm>
          <a:prstGeom prst="rect">
            <a:avLst/>
          </a:prstGeom>
          <a:solidFill>
            <a:srgbClr val="546A76"/>
          </a:solidFill>
        </p:spPr>
        <p:txBody>
          <a:bodyPr wrap="square" rtlCol="0">
            <a:noAutofit/>
          </a:bodyPr>
          <a:lstStyle/>
          <a:p>
            <a:pPr marL="0" marR="0">
              <a:spcAft>
                <a:spcPts val="800"/>
              </a:spcAft>
              <a:buNone/>
            </a:pPr>
            <a:r>
              <a:rPr lang="en-IN" b="1" kern="100" dirty="0">
                <a:solidFill>
                  <a:srgbClr val="F9F8F8"/>
                </a:solidFill>
                <a:effectLst/>
                <a:latin typeface="Archivo Black" panose="020B0604020202020204" charset="0"/>
                <a:ea typeface="Calibri" panose="020F0502020204030204" pitchFamily="34" charset="0"/>
                <a:cs typeface="Segoe UI Emoji" panose="020B0502040204020203" pitchFamily="34" charset="0"/>
              </a:rPr>
              <a:t>Development Approach:</a:t>
            </a:r>
          </a:p>
          <a:p>
            <a:pPr marL="0" marR="0">
              <a:spcAft>
                <a:spcPts val="800"/>
              </a:spcAft>
              <a:buNone/>
            </a:pPr>
            <a:endParaRPr lang="en-IN" b="1" kern="100" dirty="0">
              <a:solidFill>
                <a:srgbClr val="F9F8F8"/>
              </a:solidFill>
              <a:effectLst/>
              <a:latin typeface="Archivo Black" panose="020B0604020202020204" charset="0"/>
              <a:ea typeface="Calibri" panose="020F0502020204030204" pitchFamily="34" charset="0"/>
              <a:cs typeface="Gautami" panose="020B0502040204020203" pitchFamily="34" charset="0"/>
            </a:endParaRPr>
          </a:p>
          <a:p>
            <a:pPr marL="342900" marR="0" lvl="0" indent="-342900">
              <a:spcAft>
                <a:spcPts val="800"/>
              </a:spcAft>
              <a:buSzPts val="1000"/>
              <a:buFont typeface="Symbol" panose="05050102010706020507" pitchFamily="18" charset="2"/>
              <a:buChar char=""/>
              <a:tabLst>
                <a:tab pos="4572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Waterfall Model followed for project execution:</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Requirement Understanding</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Data Collection</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Preprocessing &amp; Feature Engineering</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Model Training &amp; Evaluation</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Web Application Development</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742950" marR="0" lvl="1" indent="-285750">
              <a:spcAft>
                <a:spcPts val="800"/>
              </a:spcAft>
              <a:buFont typeface="+mj-lt"/>
              <a:buAutoNum type="arabicPeriod"/>
              <a:tabLst>
                <a:tab pos="914400" algn="l"/>
              </a:tabLst>
            </a:pPr>
            <a:r>
              <a:rPr lang="en-IN" kern="100" dirty="0">
                <a:solidFill>
                  <a:srgbClr val="F9F8F8"/>
                </a:solidFill>
                <a:effectLst/>
                <a:latin typeface="Comfortaa" panose="020B0604020202020204" charset="0"/>
                <a:ea typeface="Calibri" panose="020F0502020204030204" pitchFamily="34" charset="0"/>
                <a:cs typeface="Segoe UI Emoji" panose="020B0502040204020203" pitchFamily="34" charset="0"/>
              </a:rPr>
              <a:t>Testing &amp; Deployment</a:t>
            </a:r>
            <a:endParaRPr lang="en-IN"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p:txBody>
      </p:sp>
      <p:sp>
        <p:nvSpPr>
          <p:cNvPr id="8" name="TextBox 7">
            <a:extLst>
              <a:ext uri="{FF2B5EF4-FFF2-40B4-BE49-F238E27FC236}">
                <a16:creationId xmlns:a16="http://schemas.microsoft.com/office/drawing/2014/main" id="{EC730236-B80C-4465-81A8-134DEED82E68}"/>
              </a:ext>
            </a:extLst>
          </p:cNvPr>
          <p:cNvSpPr txBox="1"/>
          <p:nvPr/>
        </p:nvSpPr>
        <p:spPr>
          <a:xfrm>
            <a:off x="6518789" y="983225"/>
            <a:ext cx="4601497" cy="4213123"/>
          </a:xfrm>
          <a:prstGeom prst="rect">
            <a:avLst/>
          </a:prstGeom>
          <a:solidFill>
            <a:srgbClr val="546A76"/>
          </a:solidFill>
        </p:spPr>
        <p:txBody>
          <a:bodyPr wrap="square" rtlCol="0">
            <a:noAutofit/>
          </a:bodyPr>
          <a:lstStyle/>
          <a:p>
            <a:pPr>
              <a:lnSpc>
                <a:spcPct val="150000"/>
              </a:lnSpc>
              <a:buNone/>
            </a:pPr>
            <a:r>
              <a:rPr lang="en-IN" b="1" dirty="0">
                <a:solidFill>
                  <a:srgbClr val="F9F8F8"/>
                </a:solidFill>
              </a:rPr>
              <a:t>Tools &amp; Technologies Used:</a:t>
            </a:r>
          </a:p>
          <a:p>
            <a:pPr>
              <a:lnSpc>
                <a:spcPct val="150000"/>
              </a:lnSpc>
              <a:buNone/>
            </a:pPr>
            <a:endParaRPr lang="en-IN" dirty="0">
              <a:solidFill>
                <a:srgbClr val="F9F8F8"/>
              </a:solidFill>
            </a:endParaRPr>
          </a:p>
          <a:p>
            <a:pPr marL="285750" indent="-285750">
              <a:lnSpc>
                <a:spcPct val="150000"/>
              </a:lnSpc>
              <a:buFont typeface="Arial" panose="020B0604020202020204" pitchFamily="34" charset="0"/>
              <a:buChar char="•"/>
            </a:pPr>
            <a:r>
              <a:rPr lang="en-IN" b="1" dirty="0">
                <a:solidFill>
                  <a:srgbClr val="F9F8F8"/>
                </a:solidFill>
              </a:rPr>
              <a:t>Python</a:t>
            </a:r>
            <a:r>
              <a:rPr lang="en-IN" dirty="0">
                <a:solidFill>
                  <a:srgbClr val="F9F8F8"/>
                </a:solidFill>
              </a:rPr>
              <a:t> – Programming language</a:t>
            </a:r>
          </a:p>
          <a:p>
            <a:pPr marL="285750" indent="-285750">
              <a:lnSpc>
                <a:spcPct val="150000"/>
              </a:lnSpc>
              <a:buFont typeface="Arial" panose="020B0604020202020204" pitchFamily="34" charset="0"/>
              <a:buChar char="•"/>
            </a:pPr>
            <a:r>
              <a:rPr lang="en-IN" b="1" dirty="0">
                <a:solidFill>
                  <a:srgbClr val="F9F8F8"/>
                </a:solidFill>
              </a:rPr>
              <a:t>Pandas, NumPy</a:t>
            </a:r>
            <a:r>
              <a:rPr lang="en-IN" dirty="0">
                <a:solidFill>
                  <a:srgbClr val="F9F8F8"/>
                </a:solidFill>
              </a:rPr>
              <a:t> – Data analysis &amp; manipulation</a:t>
            </a:r>
          </a:p>
          <a:p>
            <a:pPr marL="285750" indent="-285750">
              <a:lnSpc>
                <a:spcPct val="150000"/>
              </a:lnSpc>
              <a:buFont typeface="Arial" panose="020B0604020202020204" pitchFamily="34" charset="0"/>
              <a:buChar char="•"/>
            </a:pPr>
            <a:r>
              <a:rPr lang="en-IN" b="1" dirty="0">
                <a:solidFill>
                  <a:srgbClr val="F9F8F8"/>
                </a:solidFill>
              </a:rPr>
              <a:t>Scikit-learn</a:t>
            </a:r>
            <a:r>
              <a:rPr lang="en-IN" dirty="0">
                <a:solidFill>
                  <a:srgbClr val="F9F8F8"/>
                </a:solidFill>
              </a:rPr>
              <a:t> – Machine learning library</a:t>
            </a:r>
          </a:p>
          <a:p>
            <a:pPr marL="285750" indent="-285750">
              <a:lnSpc>
                <a:spcPct val="150000"/>
              </a:lnSpc>
              <a:buFont typeface="Arial" panose="020B0604020202020204" pitchFamily="34" charset="0"/>
              <a:buChar char="•"/>
            </a:pPr>
            <a:r>
              <a:rPr lang="en-IN" b="1" dirty="0">
                <a:solidFill>
                  <a:srgbClr val="F9F8F8"/>
                </a:solidFill>
              </a:rPr>
              <a:t>Matplotlib </a:t>
            </a:r>
            <a:r>
              <a:rPr lang="en-IN" dirty="0">
                <a:solidFill>
                  <a:srgbClr val="F9F8F8"/>
                </a:solidFill>
              </a:rPr>
              <a:t>– Visualization</a:t>
            </a:r>
          </a:p>
          <a:p>
            <a:pPr marL="285750" indent="-285750">
              <a:lnSpc>
                <a:spcPct val="150000"/>
              </a:lnSpc>
              <a:buFont typeface="Arial" panose="020B0604020202020204" pitchFamily="34" charset="0"/>
              <a:buChar char="•"/>
            </a:pPr>
            <a:r>
              <a:rPr lang="en-IN" b="1" dirty="0">
                <a:solidFill>
                  <a:srgbClr val="F9F8F8"/>
                </a:solidFill>
              </a:rPr>
              <a:t>Flask</a:t>
            </a:r>
            <a:r>
              <a:rPr lang="en-IN" dirty="0">
                <a:solidFill>
                  <a:srgbClr val="F9F8F8"/>
                </a:solidFill>
              </a:rPr>
              <a:t> – Web application framework</a:t>
            </a:r>
          </a:p>
          <a:p>
            <a:pPr marL="285750" indent="-285750">
              <a:lnSpc>
                <a:spcPct val="150000"/>
              </a:lnSpc>
              <a:buFont typeface="Arial" panose="020B0604020202020204" pitchFamily="34" charset="0"/>
              <a:buChar char="•"/>
            </a:pPr>
            <a:r>
              <a:rPr lang="en-IN" b="1" dirty="0">
                <a:solidFill>
                  <a:srgbClr val="F9F8F8"/>
                </a:solidFill>
              </a:rPr>
              <a:t>Jupyter Notebook / VS Code</a:t>
            </a:r>
            <a:r>
              <a:rPr lang="en-IN" dirty="0">
                <a:solidFill>
                  <a:srgbClr val="F9F8F8"/>
                </a:solidFill>
              </a:rPr>
              <a:t> – Development environment</a:t>
            </a:r>
          </a:p>
        </p:txBody>
      </p:sp>
      <p:pic>
        <p:nvPicPr>
          <p:cNvPr id="10" name="Picture 9">
            <a:extLst>
              <a:ext uri="{FF2B5EF4-FFF2-40B4-BE49-F238E27FC236}">
                <a16:creationId xmlns:a16="http://schemas.microsoft.com/office/drawing/2014/main" id="{F0AE5540-D668-018F-7BB0-1A397377F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2" y="4365523"/>
            <a:ext cx="2492477" cy="2492477"/>
          </a:xfrm>
          <a:prstGeom prst="rect">
            <a:avLst/>
          </a:prstGeom>
        </p:spPr>
      </p:pic>
    </p:spTree>
    <p:extLst>
      <p:ext uri="{BB962C8B-B14F-4D97-AF65-F5344CB8AC3E}">
        <p14:creationId xmlns:p14="http://schemas.microsoft.com/office/powerpoint/2010/main" val="3826614151"/>
      </p:ext>
    </p:extLst>
  </p:cSld>
  <p:clrMapOvr>
    <a:masterClrMapping/>
  </p:clrMapOvr>
  <p:transition spd="slow">
    <p:strips dir="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84C55B-6B13-A293-237C-C2DAC68A6730}"/>
              </a:ext>
            </a:extLst>
          </p:cNvPr>
          <p:cNvSpPr txBox="1"/>
          <p:nvPr/>
        </p:nvSpPr>
        <p:spPr>
          <a:xfrm>
            <a:off x="185056" y="903514"/>
            <a:ext cx="6879773" cy="5776547"/>
          </a:xfrm>
          <a:prstGeom prst="rect">
            <a:avLst/>
          </a:prstGeom>
          <a:solidFill>
            <a:srgbClr val="546A76"/>
          </a:solidFill>
        </p:spPr>
        <p:txBody>
          <a:bodyPr wrap="square" rtlCol="0">
            <a:noAutofit/>
          </a:bodyPr>
          <a:lstStyle/>
          <a:p>
            <a:pPr marL="0" marR="0">
              <a:lnSpc>
                <a:spcPct val="115000"/>
              </a:lnSpc>
              <a:spcAft>
                <a:spcPts val="800"/>
              </a:spcAft>
              <a:buNone/>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Programming Language:</a:t>
            </a:r>
            <a:endPar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Python</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Used for data analysis, model building, and backend logic.</a:t>
            </a:r>
          </a:p>
          <a:p>
            <a:pPr marL="0" marR="0">
              <a:lnSpc>
                <a:spcPct val="115000"/>
              </a:lnSpc>
              <a:spcAft>
                <a:spcPts val="800"/>
              </a:spcAft>
              <a:buNone/>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Database:</a:t>
            </a:r>
            <a:endPar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No external database used</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Dataset is loaded directly from a CSV file. </a:t>
            </a:r>
          </a:p>
          <a:p>
            <a:pPr marR="0" lvl="0">
              <a:lnSpc>
                <a:spcPct val="115000"/>
              </a:lnSpc>
              <a:spcAft>
                <a:spcPts val="800"/>
              </a:spcAft>
              <a:buSzPts val="1000"/>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Platform:</a:t>
            </a:r>
            <a:endPar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Web-based Application</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Built using </a:t>
            </a: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Flask</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accessible via browser (</a:t>
            </a:r>
            <a:r>
              <a:rPr lang="en-IN" sz="1600" i="1" kern="100" dirty="0">
                <a:solidFill>
                  <a:srgbClr val="F9F8F8"/>
                </a:solidFill>
                <a:effectLst/>
                <a:highlight>
                  <a:srgbClr val="7D8D93"/>
                </a:highlight>
                <a:latin typeface="Comfortaa" panose="020B0604020202020204" charset="0"/>
                <a:ea typeface="Calibri" panose="020F0502020204030204" pitchFamily="34" charset="0"/>
                <a:cs typeface="Gautami" panose="020B0502040204020203" pitchFamily="34" charset="0"/>
              </a:rPr>
              <a:t>http://127.0.0.1:5000</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User-friendly </a:t>
            </a: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HTML + CSS </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for form and output display</a:t>
            </a:r>
          </a:p>
          <a:p>
            <a:pPr marL="0" marR="0">
              <a:lnSpc>
                <a:spcPct val="115000"/>
              </a:lnSpc>
              <a:spcAft>
                <a:spcPts val="800"/>
              </a:spcAft>
              <a:buNone/>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Supporting Libraries &amp; Tools:</a:t>
            </a:r>
            <a:endPar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Scikit-learn</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Machine learning model (Random Forest)</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Pandas, NumPy</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Data handling</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Matplotlib</a:t>
            </a:r>
            <a:r>
              <a:rPr lang="en-IN" sz="1600" b="1" kern="100" dirty="0">
                <a:solidFill>
                  <a:srgbClr val="F9F8F8"/>
                </a:solidFill>
                <a:latin typeface="Comfortaa" panose="020B0604020202020204" charset="0"/>
                <a:ea typeface="Calibri" panose="020F0502020204030204" pitchFamily="34" charset="0"/>
                <a:cs typeface="Gautami" panose="020B0502040204020203" pitchFamily="34" charset="0"/>
              </a:rPr>
              <a:t> </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Data visualization</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6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VS Code</a:t>
            </a:r>
            <a:r>
              <a:rPr lang="en-IN" sz="1600" kern="100" dirty="0">
                <a:solidFill>
                  <a:srgbClr val="F9F8F8"/>
                </a:solidFill>
                <a:effectLst/>
                <a:latin typeface="Comfortaa" panose="020B0604020202020204" charset="0"/>
                <a:ea typeface="Calibri" panose="020F0502020204030204" pitchFamily="34" charset="0"/>
                <a:cs typeface="Gautami" panose="020B0502040204020203" pitchFamily="34" charset="0"/>
              </a:rPr>
              <a:t> – Development environment</a:t>
            </a:r>
          </a:p>
        </p:txBody>
      </p:sp>
      <p:pic>
        <p:nvPicPr>
          <p:cNvPr id="4" name="Picture 3">
            <a:extLst>
              <a:ext uri="{FF2B5EF4-FFF2-40B4-BE49-F238E27FC236}">
                <a16:creationId xmlns:a16="http://schemas.microsoft.com/office/drawing/2014/main" id="{2B832621-E932-3441-6E54-83AAC91A4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655" y="1360715"/>
            <a:ext cx="5319346" cy="5319346"/>
          </a:xfrm>
          <a:prstGeom prst="rect">
            <a:avLst/>
          </a:prstGeom>
        </p:spPr>
      </p:pic>
      <p:sp>
        <p:nvSpPr>
          <p:cNvPr id="12" name="TextBox 11">
            <a:extLst>
              <a:ext uri="{FF2B5EF4-FFF2-40B4-BE49-F238E27FC236}">
                <a16:creationId xmlns:a16="http://schemas.microsoft.com/office/drawing/2014/main" id="{401A4984-4697-4B8B-8955-848CE95A6FA2}"/>
              </a:ext>
            </a:extLst>
          </p:cNvPr>
          <p:cNvSpPr txBox="1"/>
          <p:nvPr/>
        </p:nvSpPr>
        <p:spPr>
          <a:xfrm>
            <a:off x="185056" y="141514"/>
            <a:ext cx="6687599" cy="762000"/>
          </a:xfrm>
          <a:prstGeom prst="rect">
            <a:avLst/>
          </a:prstGeom>
          <a:solidFill>
            <a:srgbClr val="546A76"/>
          </a:solidFill>
        </p:spPr>
        <p:txBody>
          <a:bodyPr wrap="square" rtlCol="0">
            <a:noAutofit/>
          </a:bodyPr>
          <a:lstStyle/>
          <a:p>
            <a:r>
              <a:rPr lang="en-IN" sz="3200" b="1" dirty="0">
                <a:solidFill>
                  <a:srgbClr val="F9F8F8"/>
                </a:solidFill>
                <a:latin typeface="Archivo Black" panose="020B0604020202020204" charset="0"/>
              </a:rPr>
              <a:t>Tools and Technologies</a:t>
            </a:r>
          </a:p>
        </p:txBody>
      </p:sp>
    </p:spTree>
    <p:extLst>
      <p:ext uri="{BB962C8B-B14F-4D97-AF65-F5344CB8AC3E}">
        <p14:creationId xmlns:p14="http://schemas.microsoft.com/office/powerpoint/2010/main" val="1915771378"/>
      </p:ext>
    </p:extLst>
  </p:cSld>
  <p:clrMapOvr>
    <a:masterClrMapping/>
  </p:clrMapOvr>
  <p:transition spd="slow">
    <p:strips dir="l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282CE-3300-4127-5640-E8451DBBC4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773" y="636109"/>
            <a:ext cx="11420454" cy="6364069"/>
          </a:xfrm>
          <a:prstGeom prst="rect">
            <a:avLst/>
          </a:prstGeom>
          <a:ln>
            <a:noFill/>
          </a:ln>
        </p:spPr>
      </p:pic>
      <p:sp>
        <p:nvSpPr>
          <p:cNvPr id="4" name="TextBox 3">
            <a:extLst>
              <a:ext uri="{FF2B5EF4-FFF2-40B4-BE49-F238E27FC236}">
                <a16:creationId xmlns:a16="http://schemas.microsoft.com/office/drawing/2014/main" id="{6E1BCDCF-C759-A62F-FD09-BD03FBB7D68B}"/>
              </a:ext>
            </a:extLst>
          </p:cNvPr>
          <p:cNvSpPr txBox="1"/>
          <p:nvPr/>
        </p:nvSpPr>
        <p:spPr>
          <a:xfrm>
            <a:off x="3989614" y="97971"/>
            <a:ext cx="4212771" cy="707886"/>
          </a:xfrm>
          <a:prstGeom prst="rect">
            <a:avLst/>
          </a:prstGeom>
          <a:noFill/>
        </p:spPr>
        <p:txBody>
          <a:bodyPr wrap="square" rtlCol="0">
            <a:spAutoFit/>
          </a:bodyPr>
          <a:lstStyle/>
          <a:p>
            <a:r>
              <a:rPr lang="en-US" sz="4000" b="1" dirty="0">
                <a:solidFill>
                  <a:srgbClr val="F9F8F8"/>
                </a:solidFill>
                <a:latin typeface="Archivo Black" panose="020B0604020202020204" charset="0"/>
              </a:rPr>
              <a:t>System Design</a:t>
            </a:r>
            <a:endParaRPr lang="en-IN" sz="4000" b="1" dirty="0">
              <a:solidFill>
                <a:srgbClr val="F9F8F8"/>
              </a:solidFill>
              <a:latin typeface="Archivo Black" panose="020B0604020202020204" charset="0"/>
            </a:endParaRPr>
          </a:p>
        </p:txBody>
      </p:sp>
      <p:pic>
        <p:nvPicPr>
          <p:cNvPr id="6" name="Picture 5">
            <a:extLst>
              <a:ext uri="{FF2B5EF4-FFF2-40B4-BE49-F238E27FC236}">
                <a16:creationId xmlns:a16="http://schemas.microsoft.com/office/drawing/2014/main" id="{3DFCF1E5-239E-C816-6884-9FE7B845D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8" y="4049486"/>
            <a:ext cx="3337805" cy="3337805"/>
          </a:xfrm>
          <a:prstGeom prst="rect">
            <a:avLst/>
          </a:prstGeom>
        </p:spPr>
      </p:pic>
    </p:spTree>
    <p:extLst>
      <p:ext uri="{BB962C8B-B14F-4D97-AF65-F5344CB8AC3E}">
        <p14:creationId xmlns:p14="http://schemas.microsoft.com/office/powerpoint/2010/main" val="145798711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a:extLst>
            <a:ext uri="{FF2B5EF4-FFF2-40B4-BE49-F238E27FC236}">
              <a16:creationId xmlns:a16="http://schemas.microsoft.com/office/drawing/2014/main" id="{6B58039D-B348-C009-6E24-B64E141F44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B171A5-4E95-2515-5F91-8270B848F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864" y="402769"/>
            <a:ext cx="11920499" cy="6305005"/>
          </a:xfrm>
          <a:prstGeom prst="rect">
            <a:avLst/>
          </a:prstGeom>
          <a:ln>
            <a:noFill/>
          </a:ln>
        </p:spPr>
      </p:pic>
      <p:sp>
        <p:nvSpPr>
          <p:cNvPr id="4" name="TextBox 3">
            <a:extLst>
              <a:ext uri="{FF2B5EF4-FFF2-40B4-BE49-F238E27FC236}">
                <a16:creationId xmlns:a16="http://schemas.microsoft.com/office/drawing/2014/main" id="{BE5D8C9D-3A00-F292-2DCB-A0C8C5C8AE1C}"/>
              </a:ext>
            </a:extLst>
          </p:cNvPr>
          <p:cNvSpPr txBox="1"/>
          <p:nvPr/>
        </p:nvSpPr>
        <p:spPr>
          <a:xfrm>
            <a:off x="5182961" y="19596"/>
            <a:ext cx="1826078" cy="400110"/>
          </a:xfrm>
          <a:prstGeom prst="rect">
            <a:avLst/>
          </a:prstGeom>
          <a:noFill/>
        </p:spPr>
        <p:txBody>
          <a:bodyPr wrap="square" rtlCol="0">
            <a:spAutoFit/>
          </a:bodyPr>
          <a:lstStyle/>
          <a:p>
            <a:r>
              <a:rPr lang="en-US" sz="2000" b="1" dirty="0" err="1">
                <a:solidFill>
                  <a:srgbClr val="F9F8F8"/>
                </a:solidFill>
                <a:latin typeface="Archivo Black" panose="020B0604020202020204" charset="0"/>
              </a:rPr>
              <a:t>Homescreen</a:t>
            </a:r>
            <a:endParaRPr lang="en-IN" sz="2000" b="1" dirty="0">
              <a:solidFill>
                <a:srgbClr val="F9F8F8"/>
              </a:solidFill>
              <a:latin typeface="Archivo Black" panose="020B0604020202020204" charset="0"/>
            </a:endParaRPr>
          </a:p>
        </p:txBody>
      </p:sp>
    </p:spTree>
    <p:extLst>
      <p:ext uri="{BB962C8B-B14F-4D97-AF65-F5344CB8AC3E}">
        <p14:creationId xmlns:p14="http://schemas.microsoft.com/office/powerpoint/2010/main" val="21845178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a:extLst>
            <a:ext uri="{FF2B5EF4-FFF2-40B4-BE49-F238E27FC236}">
              <a16:creationId xmlns:a16="http://schemas.microsoft.com/office/drawing/2014/main" id="{FE775DAF-E34D-6546-E441-5AEE2478DF0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A8A1F6-FC2B-C2D5-705D-A68699C916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864" y="408980"/>
            <a:ext cx="11920499" cy="6292582"/>
          </a:xfrm>
          <a:prstGeom prst="rect">
            <a:avLst/>
          </a:prstGeom>
          <a:ln>
            <a:noFill/>
          </a:ln>
        </p:spPr>
      </p:pic>
      <p:sp>
        <p:nvSpPr>
          <p:cNvPr id="4" name="TextBox 3">
            <a:extLst>
              <a:ext uri="{FF2B5EF4-FFF2-40B4-BE49-F238E27FC236}">
                <a16:creationId xmlns:a16="http://schemas.microsoft.com/office/drawing/2014/main" id="{49671D19-2C40-493B-9F65-04DDCB2F2236}"/>
              </a:ext>
            </a:extLst>
          </p:cNvPr>
          <p:cNvSpPr txBox="1"/>
          <p:nvPr/>
        </p:nvSpPr>
        <p:spPr>
          <a:xfrm>
            <a:off x="5237389" y="19596"/>
            <a:ext cx="1717222" cy="400110"/>
          </a:xfrm>
          <a:prstGeom prst="rect">
            <a:avLst/>
          </a:prstGeom>
          <a:noFill/>
        </p:spPr>
        <p:txBody>
          <a:bodyPr wrap="square" rtlCol="0">
            <a:spAutoFit/>
          </a:bodyPr>
          <a:lstStyle/>
          <a:p>
            <a:r>
              <a:rPr lang="en-US" sz="2000" b="1" dirty="0">
                <a:solidFill>
                  <a:srgbClr val="F9F8F8"/>
                </a:solidFill>
                <a:latin typeface="Archivo Black" panose="020B0604020202020204" charset="0"/>
              </a:rPr>
              <a:t>Output page</a:t>
            </a:r>
            <a:endParaRPr lang="en-IN" sz="2000" b="1" dirty="0">
              <a:solidFill>
                <a:srgbClr val="F9F8F8"/>
              </a:solidFill>
              <a:latin typeface="Archivo Black" panose="020B0604020202020204" charset="0"/>
            </a:endParaRPr>
          </a:p>
        </p:txBody>
      </p:sp>
    </p:spTree>
    <p:extLst>
      <p:ext uri="{BB962C8B-B14F-4D97-AF65-F5344CB8AC3E}">
        <p14:creationId xmlns:p14="http://schemas.microsoft.com/office/powerpoint/2010/main" val="8598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7A89B-8BFC-B4FE-6ABA-18E99B81A757}"/>
              </a:ext>
            </a:extLst>
          </p:cNvPr>
          <p:cNvSpPr txBox="1"/>
          <p:nvPr/>
        </p:nvSpPr>
        <p:spPr>
          <a:xfrm>
            <a:off x="3135085" y="174171"/>
            <a:ext cx="5921829" cy="646331"/>
          </a:xfrm>
          <a:prstGeom prst="rect">
            <a:avLst/>
          </a:prstGeom>
          <a:solidFill>
            <a:srgbClr val="546A76"/>
          </a:solidFill>
        </p:spPr>
        <p:txBody>
          <a:bodyPr wrap="square" rtlCol="0">
            <a:spAutoFit/>
          </a:bodyPr>
          <a:lstStyle/>
          <a:p>
            <a:r>
              <a:rPr lang="en-IN" sz="3600" b="1" dirty="0">
                <a:solidFill>
                  <a:srgbClr val="F9F8F8"/>
                </a:solidFill>
                <a:latin typeface="Archivo Black" panose="020B0604020202020204" charset="0"/>
              </a:rPr>
              <a:t>Analysis / Implementation</a:t>
            </a:r>
          </a:p>
        </p:txBody>
      </p:sp>
      <p:sp>
        <p:nvSpPr>
          <p:cNvPr id="3" name="TextBox 2">
            <a:extLst>
              <a:ext uri="{FF2B5EF4-FFF2-40B4-BE49-F238E27FC236}">
                <a16:creationId xmlns:a16="http://schemas.microsoft.com/office/drawing/2014/main" id="{232E1314-E3D4-9A75-DB99-D2801CF10C7D}"/>
              </a:ext>
            </a:extLst>
          </p:cNvPr>
          <p:cNvSpPr txBox="1"/>
          <p:nvPr/>
        </p:nvSpPr>
        <p:spPr>
          <a:xfrm>
            <a:off x="239487" y="831388"/>
            <a:ext cx="4495800" cy="3141898"/>
          </a:xfrm>
          <a:prstGeom prst="rect">
            <a:avLst/>
          </a:prstGeom>
          <a:solidFill>
            <a:srgbClr val="546A76"/>
          </a:solidFill>
        </p:spPr>
        <p:txBody>
          <a:bodyPr wrap="square" rtlCol="0">
            <a:noAutofit/>
          </a:bodyPr>
          <a:lstStyle/>
          <a:p>
            <a:pPr>
              <a:buNone/>
            </a:pPr>
            <a:r>
              <a:rPr lang="en-IN" sz="2000" b="1" dirty="0">
                <a:solidFill>
                  <a:srgbClr val="F9F8F8"/>
                </a:solidFill>
                <a:latin typeface="Comfortaa" panose="020B0604020202020204" charset="0"/>
              </a:rPr>
              <a:t>Project Execution:</a:t>
            </a:r>
          </a:p>
          <a:p>
            <a:pPr>
              <a:buNone/>
            </a:pPr>
            <a:endParaRPr lang="en-IN" sz="2000" dirty="0">
              <a:solidFill>
                <a:srgbClr val="F9F8F8"/>
              </a:solidFill>
              <a:latin typeface="Comfortaa" panose="020B0604020202020204" charset="0"/>
            </a:endParaRPr>
          </a:p>
          <a:p>
            <a:pPr marL="342900" indent="-342900">
              <a:buFont typeface="Arial" panose="020B0604020202020204" pitchFamily="34" charset="0"/>
              <a:buChar char="•"/>
            </a:pPr>
            <a:r>
              <a:rPr lang="en-IN" sz="2000" dirty="0">
                <a:solidFill>
                  <a:srgbClr val="F9F8F8"/>
                </a:solidFill>
                <a:latin typeface="Comfortaa" panose="020B0604020202020204" charset="0"/>
              </a:rPr>
              <a:t>Dataset collected from Kaggle (1300+ rows)</a:t>
            </a:r>
          </a:p>
          <a:p>
            <a:pPr marL="342900" indent="-342900">
              <a:buFont typeface="Arial" panose="020B0604020202020204" pitchFamily="34" charset="0"/>
              <a:buChar char="•"/>
            </a:pPr>
            <a:r>
              <a:rPr lang="en-IN" sz="2000" dirty="0">
                <a:solidFill>
                  <a:srgbClr val="F9F8F8"/>
                </a:solidFill>
                <a:latin typeface="Comfortaa" panose="020B0604020202020204" charset="0"/>
              </a:rPr>
              <a:t>Performed data cleaning, encoding, normalization</a:t>
            </a:r>
          </a:p>
          <a:p>
            <a:pPr marL="342900" indent="-342900">
              <a:buFont typeface="Arial" panose="020B0604020202020204" pitchFamily="34" charset="0"/>
              <a:buChar char="•"/>
            </a:pPr>
            <a:r>
              <a:rPr lang="en-IN" sz="2000" dirty="0">
                <a:solidFill>
                  <a:srgbClr val="F9F8F8"/>
                </a:solidFill>
                <a:latin typeface="Comfortaa" panose="020B0604020202020204" charset="0"/>
              </a:rPr>
              <a:t>Applied Random Forest Regressor for modeling</a:t>
            </a:r>
          </a:p>
          <a:p>
            <a:pPr marL="342900" indent="-342900">
              <a:buFont typeface="Arial" panose="020B0604020202020204" pitchFamily="34" charset="0"/>
              <a:buChar char="•"/>
            </a:pPr>
            <a:r>
              <a:rPr lang="en-IN" sz="2000" dirty="0">
                <a:solidFill>
                  <a:srgbClr val="F9F8F8"/>
                </a:solidFill>
                <a:latin typeface="Comfortaa" panose="020B0604020202020204" charset="0"/>
              </a:rPr>
              <a:t>Model deployed using Flask on localhost</a:t>
            </a:r>
          </a:p>
        </p:txBody>
      </p:sp>
      <p:sp>
        <p:nvSpPr>
          <p:cNvPr id="4" name="TextBox 3">
            <a:extLst>
              <a:ext uri="{FF2B5EF4-FFF2-40B4-BE49-F238E27FC236}">
                <a16:creationId xmlns:a16="http://schemas.microsoft.com/office/drawing/2014/main" id="{93D19F53-695E-376D-5B39-EE24AA8834A9}"/>
              </a:ext>
            </a:extLst>
          </p:cNvPr>
          <p:cNvSpPr txBox="1"/>
          <p:nvPr/>
        </p:nvSpPr>
        <p:spPr>
          <a:xfrm>
            <a:off x="7282544" y="820502"/>
            <a:ext cx="4495800" cy="3635828"/>
          </a:xfrm>
          <a:prstGeom prst="rect">
            <a:avLst/>
          </a:prstGeom>
          <a:solidFill>
            <a:srgbClr val="546A76"/>
          </a:solidFill>
        </p:spPr>
        <p:txBody>
          <a:bodyPr wrap="square" rtlCol="0">
            <a:noAutofit/>
          </a:bodyPr>
          <a:lstStyle/>
          <a:p>
            <a:pPr>
              <a:buNone/>
            </a:pPr>
            <a:r>
              <a:rPr lang="en-IN" sz="2000" b="1" dirty="0">
                <a:solidFill>
                  <a:srgbClr val="F9F8F8"/>
                </a:solidFill>
                <a:latin typeface="Comfortaa" panose="020B0604020202020204" charset="0"/>
              </a:rPr>
              <a:t>Modules Developed:</a:t>
            </a:r>
          </a:p>
          <a:p>
            <a:pPr>
              <a:buNone/>
            </a:pPr>
            <a:endParaRPr lang="en-IN" sz="2000" dirty="0">
              <a:solidFill>
                <a:srgbClr val="F9F8F8"/>
              </a:solidFill>
              <a:latin typeface="Comfortaa" panose="020B0604020202020204" charset="0"/>
            </a:endParaRPr>
          </a:p>
          <a:p>
            <a:pPr marL="342900" indent="-342900">
              <a:buFont typeface="Arial" panose="020B0604020202020204" pitchFamily="34" charset="0"/>
              <a:buChar char="•"/>
            </a:pPr>
            <a:r>
              <a:rPr lang="en-IN" sz="2000" b="1" dirty="0">
                <a:solidFill>
                  <a:srgbClr val="F9F8F8"/>
                </a:solidFill>
                <a:latin typeface="Comfortaa" panose="020B0604020202020204" charset="0"/>
              </a:rPr>
              <a:t>Data Preprocessing Module:</a:t>
            </a:r>
            <a:r>
              <a:rPr lang="en-IN" sz="2000" dirty="0">
                <a:solidFill>
                  <a:srgbClr val="F9F8F8"/>
                </a:solidFill>
                <a:latin typeface="Comfortaa" panose="020B0604020202020204" charset="0"/>
              </a:rPr>
              <a:t> Cleans, encodes, and scales input features</a:t>
            </a:r>
          </a:p>
          <a:p>
            <a:pPr marL="342900" indent="-342900">
              <a:buFont typeface="Arial" panose="020B0604020202020204" pitchFamily="34" charset="0"/>
              <a:buChar char="•"/>
            </a:pPr>
            <a:r>
              <a:rPr lang="en-IN" sz="2000" b="1" dirty="0">
                <a:solidFill>
                  <a:srgbClr val="F9F8F8"/>
                </a:solidFill>
                <a:latin typeface="Comfortaa" panose="020B0604020202020204" charset="0"/>
              </a:rPr>
              <a:t>Model Training Script:</a:t>
            </a:r>
            <a:r>
              <a:rPr lang="en-IN" sz="2000" dirty="0">
                <a:solidFill>
                  <a:srgbClr val="F9F8F8"/>
                </a:solidFill>
                <a:latin typeface="Comfortaa" panose="020B0604020202020204" charset="0"/>
              </a:rPr>
              <a:t> Trains and evaluates Random Forest model</a:t>
            </a:r>
          </a:p>
          <a:p>
            <a:pPr marL="342900" indent="-342900">
              <a:buFont typeface="Arial" panose="020B0604020202020204" pitchFamily="34" charset="0"/>
              <a:buChar char="•"/>
            </a:pPr>
            <a:r>
              <a:rPr lang="en-IN" sz="2000" b="1" dirty="0">
                <a:solidFill>
                  <a:srgbClr val="F9F8F8"/>
                </a:solidFill>
                <a:latin typeface="Comfortaa" panose="020B0604020202020204" charset="0"/>
              </a:rPr>
              <a:t>Web App (Flask):</a:t>
            </a:r>
            <a:r>
              <a:rPr lang="en-IN" sz="2000" dirty="0">
                <a:solidFill>
                  <a:srgbClr val="F9F8F8"/>
                </a:solidFill>
                <a:latin typeface="Comfortaa" panose="020B0604020202020204" charset="0"/>
              </a:rPr>
              <a:t> Handles user input, prediction, and display</a:t>
            </a:r>
          </a:p>
          <a:p>
            <a:pPr marL="342900" indent="-342900">
              <a:buFont typeface="Arial" panose="020B0604020202020204" pitchFamily="34" charset="0"/>
              <a:buChar char="•"/>
            </a:pPr>
            <a:r>
              <a:rPr lang="en-IN" sz="2000" b="1" dirty="0">
                <a:solidFill>
                  <a:srgbClr val="F9F8F8"/>
                </a:solidFill>
                <a:latin typeface="Comfortaa" panose="020B0604020202020204" charset="0"/>
              </a:rPr>
              <a:t>HTML Interface:</a:t>
            </a:r>
            <a:r>
              <a:rPr lang="en-IN" sz="2000" dirty="0">
                <a:solidFill>
                  <a:srgbClr val="F9F8F8"/>
                </a:solidFill>
                <a:latin typeface="Comfortaa" panose="020B0604020202020204" charset="0"/>
              </a:rPr>
              <a:t> Frontend form and output page</a:t>
            </a:r>
          </a:p>
        </p:txBody>
      </p:sp>
      <p:sp>
        <p:nvSpPr>
          <p:cNvPr id="5" name="TextBox 4">
            <a:extLst>
              <a:ext uri="{FF2B5EF4-FFF2-40B4-BE49-F238E27FC236}">
                <a16:creationId xmlns:a16="http://schemas.microsoft.com/office/drawing/2014/main" id="{F14AE0E8-1305-1897-164B-63BC60379D5D}"/>
              </a:ext>
            </a:extLst>
          </p:cNvPr>
          <p:cNvSpPr txBox="1"/>
          <p:nvPr/>
        </p:nvSpPr>
        <p:spPr>
          <a:xfrm>
            <a:off x="1132113" y="4844144"/>
            <a:ext cx="9927772" cy="1839685"/>
          </a:xfrm>
          <a:prstGeom prst="rect">
            <a:avLst/>
          </a:prstGeom>
          <a:solidFill>
            <a:srgbClr val="546A76"/>
          </a:solidFill>
        </p:spPr>
        <p:txBody>
          <a:bodyPr wrap="square" rtlCol="0">
            <a:noAutofit/>
          </a:bodyPr>
          <a:lstStyle/>
          <a:p>
            <a:pPr>
              <a:buNone/>
            </a:pPr>
            <a:r>
              <a:rPr lang="en-US" sz="2000" b="1" dirty="0">
                <a:solidFill>
                  <a:srgbClr val="F9F8F8"/>
                </a:solidFill>
                <a:latin typeface="Comfortaa" panose="020B0604020202020204" charset="0"/>
              </a:rPr>
              <a:t>Key Processes &amp; Outputs:</a:t>
            </a:r>
          </a:p>
          <a:p>
            <a:pPr>
              <a:buNone/>
            </a:pPr>
            <a:endParaRPr lang="en-US" sz="2000" dirty="0">
              <a:solidFill>
                <a:srgbClr val="F9F8F8"/>
              </a:solidFill>
              <a:latin typeface="Comfortaa" panose="020B0604020202020204" charset="0"/>
            </a:endParaRPr>
          </a:p>
          <a:p>
            <a:pPr marL="285750" indent="-285750">
              <a:buFont typeface="Arial" panose="020B0604020202020204" pitchFamily="34" charset="0"/>
              <a:buChar char="•"/>
            </a:pPr>
            <a:r>
              <a:rPr lang="en-US" sz="2000" dirty="0">
                <a:solidFill>
                  <a:srgbClr val="F9F8F8"/>
                </a:solidFill>
                <a:latin typeface="Comfortaa" panose="020B0604020202020204" charset="0"/>
              </a:rPr>
              <a:t>Users enter 6 fields → Model returns predicted insurance cost</a:t>
            </a:r>
          </a:p>
          <a:p>
            <a:pPr marL="285750" indent="-285750">
              <a:buFont typeface="Arial" panose="020B0604020202020204" pitchFamily="34" charset="0"/>
              <a:buChar char="•"/>
            </a:pPr>
            <a:r>
              <a:rPr lang="en-US" sz="2000" dirty="0">
                <a:solidFill>
                  <a:srgbClr val="F9F8F8"/>
                </a:solidFill>
                <a:latin typeface="Comfortaa" panose="020B0604020202020204" charset="0"/>
              </a:rPr>
              <a:t>Achieved </a:t>
            </a:r>
            <a:r>
              <a:rPr lang="en-US" sz="2000" b="1" dirty="0">
                <a:solidFill>
                  <a:srgbClr val="F9F8F8"/>
                </a:solidFill>
                <a:latin typeface="Comfortaa" panose="020B0604020202020204" charset="0"/>
              </a:rPr>
              <a:t>R² score of 0.86</a:t>
            </a:r>
            <a:r>
              <a:rPr lang="en-US" sz="2000" dirty="0">
                <a:solidFill>
                  <a:srgbClr val="F9F8F8"/>
                </a:solidFill>
                <a:latin typeface="Comfortaa" panose="020B0604020202020204" charset="0"/>
              </a:rPr>
              <a:t>, outperforming Linear Regression and Decision Tree</a:t>
            </a:r>
          </a:p>
          <a:p>
            <a:pPr marL="285750" indent="-285750">
              <a:buFont typeface="Arial" panose="020B0604020202020204" pitchFamily="34" charset="0"/>
              <a:buChar char="•"/>
            </a:pPr>
            <a:r>
              <a:rPr lang="en-US" sz="2000" dirty="0">
                <a:solidFill>
                  <a:srgbClr val="F9F8F8"/>
                </a:solidFill>
                <a:latin typeface="Comfortaa" panose="020B0604020202020204" charset="0"/>
              </a:rPr>
              <a:t>Flask app provides </a:t>
            </a:r>
            <a:r>
              <a:rPr lang="en-US" sz="2000" b="1" dirty="0">
                <a:solidFill>
                  <a:srgbClr val="F9F8F8"/>
                </a:solidFill>
                <a:latin typeface="Comfortaa" panose="020B0604020202020204" charset="0"/>
              </a:rPr>
              <a:t>real-time predictions in the browser</a:t>
            </a:r>
            <a:endParaRPr lang="en-US" sz="2000" dirty="0">
              <a:solidFill>
                <a:srgbClr val="F9F8F8"/>
              </a:solidFill>
              <a:latin typeface="Comfortaa" panose="020B0604020202020204" charset="0"/>
            </a:endParaRPr>
          </a:p>
        </p:txBody>
      </p:sp>
      <p:pic>
        <p:nvPicPr>
          <p:cNvPr id="7" name="Picture 6">
            <a:extLst>
              <a:ext uri="{FF2B5EF4-FFF2-40B4-BE49-F238E27FC236}">
                <a16:creationId xmlns:a16="http://schemas.microsoft.com/office/drawing/2014/main" id="{5B129438-C48C-C421-D8B6-8DA6793D1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971" y="2090057"/>
            <a:ext cx="3012604" cy="3012604"/>
          </a:xfrm>
          <a:prstGeom prst="rect">
            <a:avLst/>
          </a:prstGeom>
        </p:spPr>
      </p:pic>
    </p:spTree>
    <p:extLst>
      <p:ext uri="{BB962C8B-B14F-4D97-AF65-F5344CB8AC3E}">
        <p14:creationId xmlns:p14="http://schemas.microsoft.com/office/powerpoint/2010/main" val="3844301148"/>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0FA1D-B187-9A42-CBE0-8D4338FB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2770"/>
            <a:ext cx="5382987" cy="5382987"/>
          </a:xfrm>
          <a:prstGeom prst="rect">
            <a:avLst/>
          </a:prstGeom>
        </p:spPr>
      </p:pic>
      <p:sp>
        <p:nvSpPr>
          <p:cNvPr id="6" name="TextBox 5">
            <a:extLst>
              <a:ext uri="{FF2B5EF4-FFF2-40B4-BE49-F238E27FC236}">
                <a16:creationId xmlns:a16="http://schemas.microsoft.com/office/drawing/2014/main" id="{AED626EA-C53E-4C3B-5323-3EDBA8A9F01E}"/>
              </a:ext>
            </a:extLst>
          </p:cNvPr>
          <p:cNvSpPr txBox="1"/>
          <p:nvPr/>
        </p:nvSpPr>
        <p:spPr>
          <a:xfrm>
            <a:off x="3173186" y="0"/>
            <a:ext cx="5845628" cy="707886"/>
          </a:xfrm>
          <a:prstGeom prst="rect">
            <a:avLst/>
          </a:prstGeom>
          <a:noFill/>
        </p:spPr>
        <p:txBody>
          <a:bodyPr wrap="square" rtlCol="0">
            <a:spAutoFit/>
          </a:bodyPr>
          <a:lstStyle/>
          <a:p>
            <a:r>
              <a:rPr lang="en-IN" sz="4000" b="1" dirty="0">
                <a:solidFill>
                  <a:srgbClr val="F9F8F8"/>
                </a:solidFill>
                <a:latin typeface="Archivo Black" panose="020B0604020202020204" charset="0"/>
              </a:rPr>
              <a:t>Findings and Results</a:t>
            </a:r>
          </a:p>
        </p:txBody>
      </p:sp>
      <p:sp>
        <p:nvSpPr>
          <p:cNvPr id="9" name="TextBox 8">
            <a:extLst>
              <a:ext uri="{FF2B5EF4-FFF2-40B4-BE49-F238E27FC236}">
                <a16:creationId xmlns:a16="http://schemas.microsoft.com/office/drawing/2014/main" id="{A83AB784-9DF8-2C8F-7687-992DEF0A19CA}"/>
              </a:ext>
            </a:extLst>
          </p:cNvPr>
          <p:cNvSpPr txBox="1"/>
          <p:nvPr/>
        </p:nvSpPr>
        <p:spPr>
          <a:xfrm>
            <a:off x="185057" y="707885"/>
            <a:ext cx="6248400" cy="5888857"/>
          </a:xfrm>
          <a:prstGeom prst="rect">
            <a:avLst/>
          </a:prstGeom>
          <a:solidFill>
            <a:srgbClr val="546A76"/>
          </a:solidFill>
        </p:spPr>
        <p:txBody>
          <a:bodyPr wrap="square" rtlCol="0">
            <a:noAutofit/>
          </a:bodyPr>
          <a:lstStyle/>
          <a:p>
            <a:r>
              <a:rPr lang="en-US" sz="2000" b="1" dirty="0">
                <a:solidFill>
                  <a:srgbClr val="F9F8F8"/>
                </a:solidFill>
                <a:latin typeface="Comfortaa" panose="020B0604020202020204" charset="0"/>
              </a:rPr>
              <a:t>Observations Based on Implementation:</a:t>
            </a:r>
          </a:p>
          <a:p>
            <a:endParaRPr lang="en-US" sz="2000" b="1" dirty="0">
              <a:solidFill>
                <a:srgbClr val="F9F8F8"/>
              </a:solidFill>
              <a:latin typeface="Comfortaa" panose="020B0604020202020204" charset="0"/>
            </a:endParaRPr>
          </a:p>
          <a:p>
            <a:pPr marL="285750" indent="-285750">
              <a:buFont typeface="Arial" panose="020B0604020202020204" pitchFamily="34" charset="0"/>
              <a:buChar char="•"/>
            </a:pPr>
            <a:r>
              <a:rPr lang="en-US" sz="2000" dirty="0">
                <a:solidFill>
                  <a:srgbClr val="F9F8F8"/>
                </a:solidFill>
                <a:latin typeface="Comfortaa" panose="020B0604020202020204" charset="0"/>
              </a:rPr>
              <a:t>The model achieved a strong R² score of 0.86 on the test data.</a:t>
            </a:r>
          </a:p>
          <a:p>
            <a:pPr marL="285750" indent="-285750">
              <a:buFont typeface="Arial" panose="020B0604020202020204" pitchFamily="34" charset="0"/>
              <a:buChar char="•"/>
            </a:pPr>
            <a:r>
              <a:rPr lang="en-US" sz="2000" dirty="0">
                <a:solidFill>
                  <a:srgbClr val="F9F8F8"/>
                </a:solidFill>
                <a:latin typeface="Comfortaa" panose="020B0604020202020204" charset="0"/>
              </a:rPr>
              <a:t>Random Forest outperformed Linear Regression and Decision Tree models.</a:t>
            </a:r>
          </a:p>
          <a:p>
            <a:pPr marL="285750" indent="-285750">
              <a:buFont typeface="Arial" panose="020B0604020202020204" pitchFamily="34" charset="0"/>
              <a:buChar char="•"/>
            </a:pPr>
            <a:r>
              <a:rPr lang="en-US" sz="2000" dirty="0">
                <a:solidFill>
                  <a:srgbClr val="F9F8F8"/>
                </a:solidFill>
                <a:latin typeface="Comfortaa" panose="020B0604020202020204" charset="0"/>
              </a:rPr>
              <a:t>Flask-based web application successfully deployed and runs on localhost.</a:t>
            </a:r>
          </a:p>
          <a:p>
            <a:endParaRPr lang="en-US" sz="2000" dirty="0">
              <a:solidFill>
                <a:srgbClr val="F9F8F8"/>
              </a:solidFill>
              <a:latin typeface="Comfortaa" panose="020B0604020202020204" charset="0"/>
            </a:endParaRPr>
          </a:p>
          <a:p>
            <a:endParaRPr lang="en-IN" sz="2000" dirty="0">
              <a:solidFill>
                <a:srgbClr val="F9F8F8"/>
              </a:solidFill>
              <a:latin typeface="Comfortaa" panose="020B0604020202020204" charset="0"/>
            </a:endParaRPr>
          </a:p>
          <a:p>
            <a:r>
              <a:rPr lang="en-US" sz="2000" b="1" dirty="0">
                <a:solidFill>
                  <a:srgbClr val="F9F8F8"/>
                </a:solidFill>
                <a:latin typeface="Comfortaa" panose="020B0604020202020204" charset="0"/>
              </a:rPr>
              <a:t>Data Insights and Outcomes:</a:t>
            </a:r>
          </a:p>
          <a:p>
            <a:endParaRPr lang="en-US" sz="2000" b="1" dirty="0">
              <a:solidFill>
                <a:srgbClr val="F9F8F8"/>
              </a:solidFill>
              <a:latin typeface="Comfortaa" panose="020B0604020202020204" charset="0"/>
            </a:endParaRPr>
          </a:p>
          <a:p>
            <a:pPr marL="285750" indent="-285750">
              <a:buFont typeface="Arial" panose="020B0604020202020204" pitchFamily="34" charset="0"/>
              <a:buChar char="•"/>
            </a:pPr>
            <a:r>
              <a:rPr lang="en-US" sz="2000" dirty="0">
                <a:solidFill>
                  <a:srgbClr val="F9F8F8"/>
                </a:solidFill>
                <a:latin typeface="Comfortaa" panose="020B0604020202020204" charset="0"/>
              </a:rPr>
              <a:t>Smoking status is the most influential factor in predicting charges.</a:t>
            </a:r>
          </a:p>
          <a:p>
            <a:pPr marL="285750" indent="-285750">
              <a:buFont typeface="Arial" panose="020B0604020202020204" pitchFamily="34" charset="0"/>
              <a:buChar char="•"/>
            </a:pPr>
            <a:r>
              <a:rPr lang="en-US" sz="2000" dirty="0">
                <a:solidFill>
                  <a:srgbClr val="F9F8F8"/>
                </a:solidFill>
                <a:latin typeface="Comfortaa" panose="020B0604020202020204" charset="0"/>
              </a:rPr>
              <a:t>BMI and age also significantly affect insurance cost.</a:t>
            </a:r>
          </a:p>
          <a:p>
            <a:pPr marL="285750" indent="-285750">
              <a:buFont typeface="Arial" panose="020B0604020202020204" pitchFamily="34" charset="0"/>
              <a:buChar char="•"/>
            </a:pPr>
            <a:r>
              <a:rPr lang="en-US" sz="2000" dirty="0">
                <a:solidFill>
                  <a:srgbClr val="F9F8F8"/>
                </a:solidFill>
                <a:latin typeface="Comfortaa" panose="020B0604020202020204" charset="0"/>
              </a:rPr>
              <a:t>Minimal impact observed from region and gender.</a:t>
            </a:r>
          </a:p>
          <a:p>
            <a:pPr marL="285750" indent="-285750">
              <a:buFont typeface="Arial" panose="020B0604020202020204" pitchFamily="34" charset="0"/>
              <a:buChar char="•"/>
            </a:pPr>
            <a:r>
              <a:rPr lang="en-US" sz="2000" dirty="0">
                <a:solidFill>
                  <a:srgbClr val="F9F8F8"/>
                </a:solidFill>
                <a:latin typeface="Comfortaa" panose="020B0604020202020204" charset="0"/>
              </a:rPr>
              <a:t>Prediction results are accurate and consistent across varied test inputs.</a:t>
            </a:r>
          </a:p>
          <a:p>
            <a:endParaRPr lang="en-IN" dirty="0">
              <a:solidFill>
                <a:srgbClr val="F9F8F8"/>
              </a:solidFill>
              <a:latin typeface="Comfortaa" panose="020B0604020202020204" charset="0"/>
            </a:endParaRPr>
          </a:p>
        </p:txBody>
      </p:sp>
    </p:spTree>
    <p:extLst>
      <p:ext uri="{BB962C8B-B14F-4D97-AF65-F5344CB8AC3E}">
        <p14:creationId xmlns:p14="http://schemas.microsoft.com/office/powerpoint/2010/main" val="3844051546"/>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5ED97-C490-2FB0-A827-66BAC125D87B}"/>
              </a:ext>
            </a:extLst>
          </p:cNvPr>
          <p:cNvSpPr txBox="1"/>
          <p:nvPr/>
        </p:nvSpPr>
        <p:spPr>
          <a:xfrm>
            <a:off x="3951514" y="0"/>
            <a:ext cx="4288971" cy="740230"/>
          </a:xfrm>
          <a:prstGeom prst="rect">
            <a:avLst/>
          </a:prstGeom>
          <a:solidFill>
            <a:srgbClr val="546A76"/>
          </a:solidFill>
        </p:spPr>
        <p:txBody>
          <a:bodyPr wrap="square" rtlCol="0">
            <a:noAutofit/>
          </a:bodyPr>
          <a:lstStyle/>
          <a:p>
            <a:pPr algn="ctr"/>
            <a:r>
              <a:rPr lang="en-IN" sz="4000" b="1" dirty="0">
                <a:solidFill>
                  <a:srgbClr val="F9F8F8"/>
                </a:solidFill>
                <a:latin typeface="Archivo Black" panose="020B0604020202020204" charset="0"/>
              </a:rPr>
              <a:t>Conclusion</a:t>
            </a:r>
          </a:p>
        </p:txBody>
      </p:sp>
      <p:sp>
        <p:nvSpPr>
          <p:cNvPr id="6" name="Rectangle 5">
            <a:extLst>
              <a:ext uri="{FF2B5EF4-FFF2-40B4-BE49-F238E27FC236}">
                <a16:creationId xmlns:a16="http://schemas.microsoft.com/office/drawing/2014/main" id="{FB3D4B99-8215-3E59-4B5E-3F48E939D6FC}"/>
              </a:ext>
            </a:extLst>
          </p:cNvPr>
          <p:cNvSpPr/>
          <p:nvPr/>
        </p:nvSpPr>
        <p:spPr>
          <a:xfrm>
            <a:off x="4876800" y="5453743"/>
            <a:ext cx="598714" cy="446314"/>
          </a:xfrm>
          <a:prstGeom prst="rect">
            <a:avLst/>
          </a:pr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0E60508-CA4D-478C-9C32-14DB756138CB}"/>
              </a:ext>
            </a:extLst>
          </p:cNvPr>
          <p:cNvSpPr txBox="1"/>
          <p:nvPr/>
        </p:nvSpPr>
        <p:spPr>
          <a:xfrm>
            <a:off x="892628" y="873597"/>
            <a:ext cx="5921830" cy="56578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Successfully built a machine learning model using </a:t>
            </a:r>
            <a:r>
              <a:rPr lang="en-US" sz="2000" b="1" dirty="0">
                <a:solidFill>
                  <a:srgbClr val="F9F8F8"/>
                </a:solidFill>
                <a:latin typeface="Comfortaa" panose="020B0604020202020204" charset="0"/>
              </a:rPr>
              <a:t>Random Forest Regressor</a:t>
            </a:r>
            <a:r>
              <a:rPr lang="en-US" sz="2000" dirty="0">
                <a:solidFill>
                  <a:srgbClr val="F9F8F8"/>
                </a:solidFill>
                <a:latin typeface="Comfortaa" panose="020B0604020202020204" charset="0"/>
              </a:rPr>
              <a:t>.</a:t>
            </a:r>
          </a:p>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Achieved high prediction accuracy with </a:t>
            </a:r>
            <a:r>
              <a:rPr lang="en-US" sz="2000" b="1" dirty="0">
                <a:solidFill>
                  <a:srgbClr val="F9F8F8"/>
                </a:solidFill>
                <a:latin typeface="Comfortaa" panose="020B0604020202020204" charset="0"/>
              </a:rPr>
              <a:t>R² score of 0.86</a:t>
            </a:r>
            <a:r>
              <a:rPr lang="en-US" sz="2000" dirty="0">
                <a:solidFill>
                  <a:srgbClr val="F9F8F8"/>
                </a:solidFill>
                <a:latin typeface="Comfortaa" panose="020B0604020202020204" charset="0"/>
              </a:rPr>
              <a:t>.</a:t>
            </a:r>
          </a:p>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Identified </a:t>
            </a:r>
            <a:r>
              <a:rPr lang="en-US" sz="2000" b="1" dirty="0">
                <a:solidFill>
                  <a:srgbClr val="F9F8F8"/>
                </a:solidFill>
                <a:latin typeface="Comfortaa" panose="020B0604020202020204" charset="0"/>
              </a:rPr>
              <a:t>smoking, BMI, and age</a:t>
            </a:r>
            <a:r>
              <a:rPr lang="en-US" sz="2000" dirty="0">
                <a:solidFill>
                  <a:srgbClr val="F9F8F8"/>
                </a:solidFill>
                <a:latin typeface="Comfortaa" panose="020B0604020202020204" charset="0"/>
              </a:rPr>
              <a:t> as the most impactful features.</a:t>
            </a:r>
          </a:p>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Developed a working </a:t>
            </a:r>
            <a:r>
              <a:rPr lang="en-US" sz="2000" b="1" dirty="0">
                <a:solidFill>
                  <a:srgbClr val="F9F8F8"/>
                </a:solidFill>
                <a:latin typeface="Comfortaa" panose="020B0604020202020204" charset="0"/>
              </a:rPr>
              <a:t>Flask web application</a:t>
            </a:r>
            <a:r>
              <a:rPr lang="en-US" sz="2000" dirty="0">
                <a:solidFill>
                  <a:srgbClr val="F9F8F8"/>
                </a:solidFill>
                <a:latin typeface="Comfortaa" panose="020B0604020202020204" charset="0"/>
              </a:rPr>
              <a:t> for real-time insurance cost prediction.</a:t>
            </a:r>
          </a:p>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Demonstrated the effectiveness of data-driven approaches in solving real-world problems.</a:t>
            </a:r>
          </a:p>
          <a:p>
            <a:pPr marL="342900" indent="-342900">
              <a:lnSpc>
                <a:spcPct val="150000"/>
              </a:lnSpc>
              <a:buFont typeface="Arial" panose="020B0604020202020204" pitchFamily="34" charset="0"/>
              <a:buChar char="•"/>
            </a:pPr>
            <a:r>
              <a:rPr lang="en-US" sz="2000" dirty="0">
                <a:solidFill>
                  <a:srgbClr val="F9F8F8"/>
                </a:solidFill>
                <a:latin typeface="Comfortaa" panose="020B0604020202020204" charset="0"/>
              </a:rPr>
              <a:t>The system is user-friendly and requires no personal data to generate predictions.</a:t>
            </a:r>
          </a:p>
        </p:txBody>
      </p:sp>
      <p:pic>
        <p:nvPicPr>
          <p:cNvPr id="8" name="Picture 7">
            <a:extLst>
              <a:ext uri="{FF2B5EF4-FFF2-40B4-BE49-F238E27FC236}">
                <a16:creationId xmlns:a16="http://schemas.microsoft.com/office/drawing/2014/main" id="{CB2A4CD7-646B-D0B9-3065-5D57F20F4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1" y="1447800"/>
            <a:ext cx="5333999" cy="5333999"/>
          </a:xfrm>
          <a:prstGeom prst="rect">
            <a:avLst/>
          </a:prstGeom>
        </p:spPr>
      </p:pic>
    </p:spTree>
    <p:extLst>
      <p:ext uri="{BB962C8B-B14F-4D97-AF65-F5344CB8AC3E}">
        <p14:creationId xmlns:p14="http://schemas.microsoft.com/office/powerpoint/2010/main" val="2877944147"/>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650D80-D8B8-5F08-FDED-CD08E1527184}"/>
              </a:ext>
            </a:extLst>
          </p:cNvPr>
          <p:cNvSpPr txBox="1"/>
          <p:nvPr/>
        </p:nvSpPr>
        <p:spPr>
          <a:xfrm>
            <a:off x="4362450" y="185057"/>
            <a:ext cx="3467100" cy="707886"/>
          </a:xfrm>
          <a:prstGeom prst="rect">
            <a:avLst/>
          </a:prstGeom>
          <a:solidFill>
            <a:srgbClr val="546A76"/>
          </a:solidFill>
        </p:spPr>
        <p:txBody>
          <a:bodyPr wrap="square" rtlCol="0">
            <a:noAutofit/>
          </a:bodyPr>
          <a:lstStyle/>
          <a:p>
            <a:r>
              <a:rPr lang="en-IN" sz="4000" b="1" dirty="0">
                <a:solidFill>
                  <a:srgbClr val="F9F8F8"/>
                </a:solidFill>
                <a:latin typeface="Archivo Black" panose="020B0604020202020204" charset="0"/>
              </a:rPr>
              <a:t>Future Scope</a:t>
            </a:r>
          </a:p>
        </p:txBody>
      </p:sp>
      <p:sp>
        <p:nvSpPr>
          <p:cNvPr id="6" name="Rectangle 5">
            <a:extLst>
              <a:ext uri="{FF2B5EF4-FFF2-40B4-BE49-F238E27FC236}">
                <a16:creationId xmlns:a16="http://schemas.microsoft.com/office/drawing/2014/main" id="{F497EE65-F104-1888-D453-AE51EDF6C028}"/>
              </a:ext>
            </a:extLst>
          </p:cNvPr>
          <p:cNvSpPr/>
          <p:nvPr/>
        </p:nvSpPr>
        <p:spPr>
          <a:xfrm>
            <a:off x="5943599" y="892944"/>
            <a:ext cx="5932715" cy="5846421"/>
          </a:xfrm>
          <a:custGeom>
            <a:avLst/>
            <a:gdLst>
              <a:gd name="connsiteX0" fmla="*/ 0 w 5932715"/>
              <a:gd name="connsiteY0" fmla="*/ 0 h 4637000"/>
              <a:gd name="connsiteX1" fmla="*/ 5932715 w 5932715"/>
              <a:gd name="connsiteY1" fmla="*/ 0 h 4637000"/>
              <a:gd name="connsiteX2" fmla="*/ 5932715 w 5932715"/>
              <a:gd name="connsiteY2" fmla="*/ 4637000 h 4637000"/>
              <a:gd name="connsiteX3" fmla="*/ 0 w 5932715"/>
              <a:gd name="connsiteY3" fmla="*/ 4637000 h 4637000"/>
              <a:gd name="connsiteX4" fmla="*/ 0 w 5932715"/>
              <a:gd name="connsiteY4" fmla="*/ 0 h 4637000"/>
              <a:gd name="connsiteX0" fmla="*/ 0 w 5932715"/>
              <a:gd name="connsiteY0" fmla="*/ 0 h 5486097"/>
              <a:gd name="connsiteX1" fmla="*/ 5932715 w 5932715"/>
              <a:gd name="connsiteY1" fmla="*/ 0 h 5486097"/>
              <a:gd name="connsiteX2" fmla="*/ 5932715 w 5932715"/>
              <a:gd name="connsiteY2" fmla="*/ 4637000 h 5486097"/>
              <a:gd name="connsiteX3" fmla="*/ 4038601 w 5932715"/>
              <a:gd name="connsiteY3" fmla="*/ 5486086 h 5486097"/>
              <a:gd name="connsiteX4" fmla="*/ 0 w 5932715"/>
              <a:gd name="connsiteY4" fmla="*/ 4637000 h 5486097"/>
              <a:gd name="connsiteX5" fmla="*/ 0 w 5932715"/>
              <a:gd name="connsiteY5" fmla="*/ 0 h 5486097"/>
              <a:gd name="connsiteX0" fmla="*/ 0 w 5932715"/>
              <a:gd name="connsiteY0" fmla="*/ 0 h 5634172"/>
              <a:gd name="connsiteX1" fmla="*/ 5932715 w 5932715"/>
              <a:gd name="connsiteY1" fmla="*/ 0 h 5634172"/>
              <a:gd name="connsiteX2" fmla="*/ 5932715 w 5932715"/>
              <a:gd name="connsiteY2" fmla="*/ 4637000 h 5634172"/>
              <a:gd name="connsiteX3" fmla="*/ 4038601 w 5932715"/>
              <a:gd name="connsiteY3" fmla="*/ 5486086 h 5634172"/>
              <a:gd name="connsiteX4" fmla="*/ 0 w 5932715"/>
              <a:gd name="connsiteY4" fmla="*/ 4637000 h 5634172"/>
              <a:gd name="connsiteX5" fmla="*/ 0 w 5932715"/>
              <a:gd name="connsiteY5" fmla="*/ 0 h 5634172"/>
              <a:gd name="connsiteX0" fmla="*/ 0 w 5932715"/>
              <a:gd name="connsiteY0" fmla="*/ 0 h 5846421"/>
              <a:gd name="connsiteX1" fmla="*/ 5932715 w 5932715"/>
              <a:gd name="connsiteY1" fmla="*/ 0 h 5846421"/>
              <a:gd name="connsiteX2" fmla="*/ 5932715 w 5932715"/>
              <a:gd name="connsiteY2" fmla="*/ 4637000 h 5846421"/>
              <a:gd name="connsiteX3" fmla="*/ 4038601 w 5932715"/>
              <a:gd name="connsiteY3" fmla="*/ 5486086 h 5846421"/>
              <a:gd name="connsiteX4" fmla="*/ 2906487 w 5932715"/>
              <a:gd name="connsiteY4" fmla="*/ 5812656 h 5846421"/>
              <a:gd name="connsiteX5" fmla="*/ 0 w 5932715"/>
              <a:gd name="connsiteY5" fmla="*/ 4637000 h 5846421"/>
              <a:gd name="connsiteX6" fmla="*/ 0 w 5932715"/>
              <a:gd name="connsiteY6" fmla="*/ 0 h 5846421"/>
              <a:gd name="connsiteX0" fmla="*/ 0 w 5932715"/>
              <a:gd name="connsiteY0" fmla="*/ 0 h 5846421"/>
              <a:gd name="connsiteX1" fmla="*/ 5932715 w 5932715"/>
              <a:gd name="connsiteY1" fmla="*/ 0 h 5846421"/>
              <a:gd name="connsiteX2" fmla="*/ 5932715 w 5932715"/>
              <a:gd name="connsiteY2" fmla="*/ 4637000 h 5846421"/>
              <a:gd name="connsiteX3" fmla="*/ 4038601 w 5932715"/>
              <a:gd name="connsiteY3" fmla="*/ 5486086 h 5846421"/>
              <a:gd name="connsiteX4" fmla="*/ 2906487 w 5932715"/>
              <a:gd name="connsiteY4" fmla="*/ 5812656 h 5846421"/>
              <a:gd name="connsiteX5" fmla="*/ 152400 w 5932715"/>
              <a:gd name="connsiteY5" fmla="*/ 4637000 h 5846421"/>
              <a:gd name="connsiteX6" fmla="*/ 0 w 5932715"/>
              <a:gd name="connsiteY6" fmla="*/ 0 h 584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715" h="5846421">
                <a:moveTo>
                  <a:pt x="0" y="0"/>
                </a:moveTo>
                <a:lnTo>
                  <a:pt x="5932715" y="0"/>
                </a:lnTo>
                <a:lnTo>
                  <a:pt x="5932715" y="4637000"/>
                </a:lnTo>
                <a:cubicBezTo>
                  <a:pt x="4557487" y="4633371"/>
                  <a:pt x="5413829" y="5489715"/>
                  <a:pt x="4038601" y="5486086"/>
                </a:cubicBezTo>
                <a:cubicBezTo>
                  <a:pt x="3302001" y="5613086"/>
                  <a:pt x="3579587" y="5954170"/>
                  <a:pt x="2906487" y="5812656"/>
                </a:cubicBezTo>
                <a:cubicBezTo>
                  <a:pt x="2233387" y="5671142"/>
                  <a:pt x="404586" y="5536833"/>
                  <a:pt x="152400" y="4637000"/>
                </a:cubicBezTo>
                <a:lnTo>
                  <a:pt x="0" y="0"/>
                </a:lnTo>
                <a:close/>
              </a:path>
            </a:pathLst>
          </a:cu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819EA8-5EB8-7779-631B-FB447CB1CCA6}"/>
              </a:ext>
            </a:extLst>
          </p:cNvPr>
          <p:cNvSpPr txBox="1"/>
          <p:nvPr/>
        </p:nvSpPr>
        <p:spPr>
          <a:xfrm>
            <a:off x="5943599" y="892943"/>
            <a:ext cx="6085114" cy="5780000"/>
          </a:xfrm>
          <a:prstGeom prst="rect">
            <a:avLst/>
          </a:prstGeom>
          <a:noFill/>
        </p:spPr>
        <p:txBody>
          <a:bodyPr wrap="square" rtlCol="0">
            <a:noAutofit/>
          </a:bodyPr>
          <a:lstStyle/>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Include more features like medical history, income level, and education for deeper insights.</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Use larger and more diverse datasets to improve generalization.</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Upgrade model using advanced algorithms like </a:t>
            </a:r>
            <a:r>
              <a:rPr lang="en-IN" sz="2000" kern="100" dirty="0" err="1">
                <a:solidFill>
                  <a:srgbClr val="F9F8F8"/>
                </a:solidFill>
                <a:effectLst/>
                <a:latin typeface="Comfortaa" panose="020B0604020202020204" charset="0"/>
                <a:ea typeface="Calibri" panose="020F0502020204030204" pitchFamily="34" charset="0"/>
                <a:cs typeface="Gautami" panose="020B0502040204020203" pitchFamily="34" charset="0"/>
              </a:rPr>
              <a:t>XGBoost</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or Deep Learning for higher accuracy.</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Deploy the web app on cloud platforms (e.g., AWS, Heroku) for public access.</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Extend to mobile platforms (Android/iOS) for better accessibility.</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Add API integration to connect with real insurance data and plans.</a:t>
            </a:r>
          </a:p>
          <a:p>
            <a:pPr marL="285750" marR="0" indent="-285750">
              <a:lnSpc>
                <a:spcPct val="115000"/>
              </a:lnSpc>
              <a:spcAft>
                <a:spcPts val="800"/>
              </a:spcAft>
              <a:buFont typeface="Arial" panose="020B0604020202020204" pitchFamily="34" charset="0"/>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Implement user authentication and data storage for registered users.</a:t>
            </a:r>
          </a:p>
        </p:txBody>
      </p:sp>
      <p:pic>
        <p:nvPicPr>
          <p:cNvPr id="8" name="Picture 7">
            <a:extLst>
              <a:ext uri="{FF2B5EF4-FFF2-40B4-BE49-F238E27FC236}">
                <a16:creationId xmlns:a16="http://schemas.microsoft.com/office/drawing/2014/main" id="{1B4505B2-A33C-A2F1-1334-C1F1C8D08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18657"/>
            <a:ext cx="4539343" cy="4539343"/>
          </a:xfrm>
          <a:prstGeom prst="rect">
            <a:avLst/>
          </a:prstGeom>
          <a:noFill/>
        </p:spPr>
      </p:pic>
    </p:spTree>
    <p:extLst>
      <p:ext uri="{BB962C8B-B14F-4D97-AF65-F5344CB8AC3E}">
        <p14:creationId xmlns:p14="http://schemas.microsoft.com/office/powerpoint/2010/main" val="68567554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5CD1A8-0FC1-A94F-E958-B0FB15ED542A}"/>
              </a:ext>
            </a:extLst>
          </p:cNvPr>
          <p:cNvSpPr txBox="1"/>
          <p:nvPr/>
        </p:nvSpPr>
        <p:spPr>
          <a:xfrm>
            <a:off x="4691742" y="0"/>
            <a:ext cx="2993572" cy="707886"/>
          </a:xfrm>
          <a:prstGeom prst="rect">
            <a:avLst/>
          </a:prstGeom>
          <a:solidFill>
            <a:srgbClr val="546A76"/>
          </a:solidFill>
        </p:spPr>
        <p:txBody>
          <a:bodyPr wrap="square" rtlCol="0">
            <a:noAutofit/>
          </a:bodyPr>
          <a:lstStyle/>
          <a:p>
            <a:r>
              <a:rPr lang="en-IN" sz="4000" b="1" dirty="0">
                <a:solidFill>
                  <a:srgbClr val="F9F8F8"/>
                </a:solidFill>
                <a:latin typeface="Archivo Black" panose="020B0604020202020204" charset="0"/>
              </a:rPr>
              <a:t>References</a:t>
            </a:r>
          </a:p>
        </p:txBody>
      </p:sp>
      <p:sp>
        <p:nvSpPr>
          <p:cNvPr id="8" name="TextBox 7">
            <a:extLst>
              <a:ext uri="{FF2B5EF4-FFF2-40B4-BE49-F238E27FC236}">
                <a16:creationId xmlns:a16="http://schemas.microsoft.com/office/drawing/2014/main" id="{7B8B5EB2-5AD6-0932-253B-BB370C18140F}"/>
              </a:ext>
            </a:extLst>
          </p:cNvPr>
          <p:cNvSpPr txBox="1"/>
          <p:nvPr/>
        </p:nvSpPr>
        <p:spPr>
          <a:xfrm>
            <a:off x="4691742" y="1872343"/>
            <a:ext cx="7032172" cy="3601692"/>
          </a:xfrm>
          <a:prstGeom prst="rect">
            <a:avLst/>
          </a:prstGeom>
          <a:noFill/>
        </p:spPr>
        <p:txBody>
          <a:bodyPr wrap="square" rtlCol="0">
            <a:noAutofit/>
          </a:bodyPr>
          <a:lstStyle/>
          <a:p>
            <a:pPr marL="342900" marR="0" lvl="0" indent="-342900">
              <a:lnSpc>
                <a:spcPct val="115000"/>
              </a:lnSpc>
              <a:buFont typeface="Symbol" panose="05050102010706020507" pitchFamily="18" charset="2"/>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Kaggle. (2024). </a:t>
            </a:r>
            <a:r>
              <a:rPr lang="en-IN" sz="2000" i="1" kern="100" dirty="0">
                <a:solidFill>
                  <a:srgbClr val="F9F8F8"/>
                </a:solidFill>
                <a:effectLst/>
                <a:latin typeface="Comfortaa" panose="020B0604020202020204" charset="0"/>
                <a:ea typeface="Calibri" panose="020F0502020204030204" pitchFamily="34" charset="0"/>
                <a:cs typeface="Gautami" panose="020B0502040204020203" pitchFamily="34" charset="0"/>
              </a:rPr>
              <a:t>Medical Insurance Cost Prediction Dataset</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Retrieved from </a:t>
            </a:r>
            <a:r>
              <a:rPr lang="en-IN" sz="2000" u="sng" kern="100" dirty="0">
                <a:solidFill>
                  <a:srgbClr val="F9F8F8"/>
                </a:solidFill>
                <a:effectLst/>
                <a:latin typeface="Comfortaa" panose="020B0604020202020204" charset="0"/>
                <a:ea typeface="Calibri" panose="020F0502020204030204" pitchFamily="34" charset="0"/>
                <a:cs typeface="Gautami" panose="020B0502040204020203" pitchFamily="34" charset="0"/>
                <a:hlinkClick r:id="rId2">
                  <a:extLst>
                    <a:ext uri="{A12FA001-AC4F-418D-AE19-62706E023703}">
                      <ahyp:hlinkClr xmlns:ahyp="http://schemas.microsoft.com/office/drawing/2018/hyperlinkcolor" val="tx"/>
                    </a:ext>
                  </a:extLst>
                </a:hlinkClick>
              </a:rPr>
              <a:t>https://www.kaggle.com</a:t>
            </a:r>
            <a:endPar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buFont typeface="Symbol" panose="05050102010706020507" pitchFamily="18" charset="2"/>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Scikit-learn Developers. (2024). </a:t>
            </a:r>
            <a:r>
              <a:rPr lang="en-IN" sz="2000" i="1" kern="100" dirty="0">
                <a:solidFill>
                  <a:srgbClr val="F9F8F8"/>
                </a:solidFill>
                <a:effectLst/>
                <a:latin typeface="Comfortaa" panose="020B0604020202020204" charset="0"/>
                <a:ea typeface="Calibri" panose="020F0502020204030204" pitchFamily="34" charset="0"/>
                <a:cs typeface="Gautami" panose="020B0502040204020203" pitchFamily="34" charset="0"/>
              </a:rPr>
              <a:t>Scikit-learn Documentation</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Retrieved from </a:t>
            </a:r>
            <a:r>
              <a:rPr lang="en-IN" sz="2000" u="sng" kern="100" dirty="0">
                <a:solidFill>
                  <a:srgbClr val="F9F8F8"/>
                </a:solidFill>
                <a:effectLst/>
                <a:latin typeface="Comfortaa" panose="020B0604020202020204" charset="0"/>
                <a:ea typeface="Calibri" panose="020F0502020204030204" pitchFamily="34" charset="0"/>
                <a:cs typeface="Gautami" panose="020B0502040204020203" pitchFamily="34" charset="0"/>
                <a:hlinkClick r:id="rId3">
                  <a:extLst>
                    <a:ext uri="{A12FA001-AC4F-418D-AE19-62706E023703}">
                      <ahyp:hlinkClr xmlns:ahyp="http://schemas.microsoft.com/office/drawing/2018/hyperlinkcolor" val="tx"/>
                    </a:ext>
                  </a:extLst>
                </a:hlinkClick>
              </a:rPr>
              <a:t>https://scikit-learn.org</a:t>
            </a:r>
            <a:endPar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buFont typeface="Symbol" panose="05050102010706020507" pitchFamily="18" charset="2"/>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Flask Documentation. (2024). </a:t>
            </a:r>
            <a:r>
              <a:rPr lang="en-IN" sz="2000" i="1" kern="100" dirty="0">
                <a:solidFill>
                  <a:srgbClr val="F9F8F8"/>
                </a:solidFill>
                <a:effectLst/>
                <a:latin typeface="Comfortaa" panose="020B0604020202020204" charset="0"/>
                <a:ea typeface="Calibri" panose="020F0502020204030204" pitchFamily="34" charset="0"/>
                <a:cs typeface="Gautami" panose="020B0502040204020203" pitchFamily="34" charset="0"/>
              </a:rPr>
              <a:t>Flask Web Framework</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Retrieved from </a:t>
            </a:r>
            <a:r>
              <a:rPr lang="en-IN" sz="2000" u="sng" kern="100" dirty="0">
                <a:solidFill>
                  <a:srgbClr val="F9F8F8"/>
                </a:solidFill>
                <a:effectLst/>
                <a:latin typeface="Comfortaa" panose="020B0604020202020204" charset="0"/>
                <a:ea typeface="Calibri" panose="020F0502020204030204" pitchFamily="34" charset="0"/>
                <a:cs typeface="Gautami" panose="020B0502040204020203" pitchFamily="34" charset="0"/>
                <a:hlinkClick r:id="rId4">
                  <a:extLst>
                    <a:ext uri="{A12FA001-AC4F-418D-AE19-62706E023703}">
                      <ahyp:hlinkClr xmlns:ahyp="http://schemas.microsoft.com/office/drawing/2018/hyperlinkcolor" val="tx"/>
                    </a:ext>
                  </a:extLst>
                </a:hlinkClick>
              </a:rPr>
              <a:t>https://flask.palletsprojects.com</a:t>
            </a:r>
            <a:endPar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buFont typeface="Symbol" panose="05050102010706020507" pitchFamily="18" charset="2"/>
              <a:buChar char=""/>
            </a:pP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James, G., Witten, D., Hastie, T., &amp; </a:t>
            </a:r>
            <a:r>
              <a:rPr lang="en-IN" sz="2000" kern="100" dirty="0" err="1">
                <a:solidFill>
                  <a:srgbClr val="F9F8F8"/>
                </a:solidFill>
                <a:effectLst/>
                <a:latin typeface="Comfortaa" panose="020B0604020202020204" charset="0"/>
                <a:ea typeface="Calibri" panose="020F0502020204030204" pitchFamily="34" charset="0"/>
                <a:cs typeface="Gautami" panose="020B0502040204020203" pitchFamily="34" charset="0"/>
              </a:rPr>
              <a:t>Tibshirani</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R. (2013). </a:t>
            </a:r>
            <a:r>
              <a:rPr lang="en-IN" sz="2000" i="1" kern="100" dirty="0">
                <a:solidFill>
                  <a:srgbClr val="F9F8F8"/>
                </a:solidFill>
                <a:effectLst/>
                <a:latin typeface="Comfortaa" panose="020B0604020202020204" charset="0"/>
                <a:ea typeface="Calibri" panose="020F0502020204030204" pitchFamily="34" charset="0"/>
                <a:cs typeface="Gautami" panose="020B0502040204020203" pitchFamily="34" charset="0"/>
              </a:rPr>
              <a:t>An Introduction to Statistical Learning</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Springer.</a:t>
            </a:r>
          </a:p>
          <a:p>
            <a:pPr marL="342900" marR="0" lvl="0" indent="-342900">
              <a:lnSpc>
                <a:spcPct val="115000"/>
              </a:lnSpc>
              <a:spcAft>
                <a:spcPts val="800"/>
              </a:spcAft>
              <a:buFont typeface="Symbol" panose="05050102010706020507" pitchFamily="18" charset="2"/>
              <a:buChar char=""/>
            </a:pPr>
            <a:r>
              <a:rPr lang="en-IN" sz="2000" kern="100" dirty="0" err="1">
                <a:solidFill>
                  <a:srgbClr val="F9F8F8"/>
                </a:solidFill>
                <a:effectLst/>
                <a:latin typeface="Comfortaa" panose="020B0604020202020204" charset="0"/>
                <a:ea typeface="Calibri" panose="020F0502020204030204" pitchFamily="34" charset="0"/>
                <a:cs typeface="Gautami" panose="020B0502040204020203" pitchFamily="34" charset="0"/>
              </a:rPr>
              <a:t>StorySet</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by </a:t>
            </a:r>
            <a:r>
              <a:rPr lang="en-IN" sz="2000" kern="100" dirty="0" err="1">
                <a:solidFill>
                  <a:srgbClr val="F9F8F8"/>
                </a:solidFill>
                <a:effectLst/>
                <a:latin typeface="Comfortaa" panose="020B0604020202020204" charset="0"/>
                <a:ea typeface="Calibri" panose="020F0502020204030204" pitchFamily="34" charset="0"/>
                <a:cs typeface="Gautami" panose="020B0502040204020203" pitchFamily="34" charset="0"/>
              </a:rPr>
              <a:t>Freepik</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(2024). </a:t>
            </a:r>
            <a:r>
              <a:rPr lang="en-IN" sz="2000" i="1" kern="100" dirty="0">
                <a:solidFill>
                  <a:srgbClr val="F9F8F8"/>
                </a:solidFill>
                <a:effectLst/>
                <a:latin typeface="Comfortaa" panose="020B0604020202020204" charset="0"/>
                <a:ea typeface="Calibri" panose="020F0502020204030204" pitchFamily="34" charset="0"/>
                <a:cs typeface="Gautami" panose="020B0502040204020203" pitchFamily="34" charset="0"/>
              </a:rPr>
              <a:t>Illustrations used in slides</a:t>
            </a:r>
            <a:r>
              <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rPr>
              <a:t>. Retrieved from </a:t>
            </a:r>
            <a:r>
              <a:rPr lang="en-IN" sz="2000" u="sng" kern="100" dirty="0">
                <a:solidFill>
                  <a:srgbClr val="F9F8F8"/>
                </a:solidFill>
                <a:effectLst/>
                <a:latin typeface="Comfortaa" panose="020B0604020202020204" charset="0"/>
                <a:ea typeface="Calibri" panose="020F0502020204030204" pitchFamily="34" charset="0"/>
                <a:cs typeface="Gautami" panose="020B0502040204020203" pitchFamily="34" charset="0"/>
                <a:hlinkClick r:id="rId5">
                  <a:extLst>
                    <a:ext uri="{A12FA001-AC4F-418D-AE19-62706E023703}">
                      <ahyp:hlinkClr xmlns:ahyp="http://schemas.microsoft.com/office/drawing/2018/hyperlinkcolor" val="tx"/>
                    </a:ext>
                  </a:extLst>
                </a:hlinkClick>
              </a:rPr>
              <a:t>https://storyset.com</a:t>
            </a:r>
            <a:endParaRPr lang="en-IN" sz="20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p:txBody>
      </p:sp>
      <p:pic>
        <p:nvPicPr>
          <p:cNvPr id="10" name="Picture 9">
            <a:extLst>
              <a:ext uri="{FF2B5EF4-FFF2-40B4-BE49-F238E27FC236}">
                <a16:creationId xmlns:a16="http://schemas.microsoft.com/office/drawing/2014/main" id="{316B250C-5D0B-EB8D-72C8-F0EEF86BF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572" y="772570"/>
            <a:ext cx="5377543" cy="5377543"/>
          </a:xfrm>
          <a:prstGeom prst="rect">
            <a:avLst/>
          </a:prstGeom>
        </p:spPr>
      </p:pic>
    </p:spTree>
    <p:extLst>
      <p:ext uri="{BB962C8B-B14F-4D97-AF65-F5344CB8AC3E}">
        <p14:creationId xmlns:p14="http://schemas.microsoft.com/office/powerpoint/2010/main" val="349976853"/>
      </p:ext>
    </p:extLst>
  </p:cSld>
  <p:clrMapOvr>
    <a:masterClrMapping/>
  </p:clrMapOvr>
  <p:transition spd="slow">
    <p:strips dir="l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71FFC66A-8451-4542-731E-570F297B8127}"/>
              </a:ext>
            </a:extLst>
          </p:cNvPr>
          <p:cNvSpPr/>
          <p:nvPr/>
        </p:nvSpPr>
        <p:spPr>
          <a:xfrm>
            <a:off x="1953251" y="1019027"/>
            <a:ext cx="997597" cy="997597"/>
          </a:xfrm>
          <a:prstGeom prst="ellipse">
            <a:avLst/>
          </a:pr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60FD74DC-383B-C287-BA52-931F42CF3871}"/>
              </a:ext>
            </a:extLst>
          </p:cNvPr>
          <p:cNvSpPr/>
          <p:nvPr/>
        </p:nvSpPr>
        <p:spPr>
          <a:xfrm>
            <a:off x="944093" y="4841377"/>
            <a:ext cx="4915933" cy="1711823"/>
          </a:xfrm>
          <a:prstGeom prst="rect">
            <a:avLst/>
          </a:pr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56AC2E9-0176-C09F-D57F-AC9008C2364B}"/>
              </a:ext>
            </a:extLst>
          </p:cNvPr>
          <p:cNvSpPr>
            <a:spLocks noGrp="1"/>
          </p:cNvSpPr>
          <p:nvPr>
            <p:ph type="title"/>
          </p:nvPr>
        </p:nvSpPr>
        <p:spPr>
          <a:xfrm>
            <a:off x="1107547" y="825911"/>
            <a:ext cx="6493212" cy="1340162"/>
          </a:xfrm>
        </p:spPr>
        <p:txBody>
          <a:bodyPr/>
          <a:lstStyle/>
          <a:p>
            <a:pPr>
              <a:lnSpc>
                <a:spcPct val="150000"/>
              </a:lnSpc>
            </a:pPr>
            <a:r>
              <a:rPr lang="en-IN" sz="2800" dirty="0">
                <a:solidFill>
                  <a:srgbClr val="F9F8F8"/>
                </a:solidFill>
              </a:rPr>
              <a:t>Medical Insurance Charge Prediction</a:t>
            </a:r>
            <a:br>
              <a:rPr lang="en-IN" sz="2800" dirty="0">
                <a:solidFill>
                  <a:srgbClr val="F9F8F8"/>
                </a:solidFill>
              </a:rPr>
            </a:br>
            <a:r>
              <a:rPr lang="en-IN" sz="1600" dirty="0">
                <a:solidFill>
                  <a:srgbClr val="F9F8F8"/>
                </a:solidFill>
              </a:rPr>
              <a:t>A Random Forest Regressor Model</a:t>
            </a:r>
          </a:p>
        </p:txBody>
      </p:sp>
      <p:sp>
        <p:nvSpPr>
          <p:cNvPr id="3" name="Subtitle 2">
            <a:extLst>
              <a:ext uri="{FF2B5EF4-FFF2-40B4-BE49-F238E27FC236}">
                <a16:creationId xmlns:a16="http://schemas.microsoft.com/office/drawing/2014/main" id="{820A1B17-2B3C-2355-9FB2-BC9B232C62A7}"/>
              </a:ext>
            </a:extLst>
          </p:cNvPr>
          <p:cNvSpPr>
            <a:spLocks noGrp="1"/>
          </p:cNvSpPr>
          <p:nvPr>
            <p:ph type="subTitle" idx="1"/>
          </p:nvPr>
        </p:nvSpPr>
        <p:spPr>
          <a:xfrm>
            <a:off x="983958" y="2647771"/>
            <a:ext cx="6346345" cy="3905429"/>
          </a:xfrm>
        </p:spPr>
        <p:txBody>
          <a:bodyPr/>
          <a:lstStyle/>
          <a:p>
            <a:pPr>
              <a:lnSpc>
                <a:spcPct val="150000"/>
              </a:lnSpc>
            </a:pPr>
            <a:r>
              <a:rPr lang="en-IN" b="1" dirty="0">
                <a:solidFill>
                  <a:srgbClr val="F9F8F8"/>
                </a:solidFill>
              </a:rPr>
              <a:t>Name:</a:t>
            </a:r>
            <a:r>
              <a:rPr lang="en-IN" dirty="0">
                <a:solidFill>
                  <a:srgbClr val="F9F8F8"/>
                </a:solidFill>
              </a:rPr>
              <a:t> Korukonda Yaswanth</a:t>
            </a:r>
          </a:p>
          <a:p>
            <a:pPr>
              <a:lnSpc>
                <a:spcPct val="150000"/>
              </a:lnSpc>
            </a:pPr>
            <a:r>
              <a:rPr lang="en-IN" b="1" dirty="0">
                <a:solidFill>
                  <a:srgbClr val="F9F8F8"/>
                </a:solidFill>
              </a:rPr>
              <a:t>Registration Number:</a:t>
            </a:r>
            <a:endParaRPr lang="en-IN" dirty="0">
              <a:solidFill>
                <a:srgbClr val="F9F8F8"/>
              </a:solidFill>
            </a:endParaRPr>
          </a:p>
          <a:p>
            <a:pPr>
              <a:lnSpc>
                <a:spcPct val="150000"/>
              </a:lnSpc>
            </a:pPr>
            <a:r>
              <a:rPr lang="en-IN" b="1" dirty="0">
                <a:solidFill>
                  <a:srgbClr val="F9F8F8"/>
                </a:solidFill>
              </a:rPr>
              <a:t>Course:</a:t>
            </a:r>
            <a:r>
              <a:rPr lang="en-IN" dirty="0">
                <a:solidFill>
                  <a:srgbClr val="F9F8F8"/>
                </a:solidFill>
              </a:rPr>
              <a:t> </a:t>
            </a:r>
          </a:p>
          <a:p>
            <a:pPr>
              <a:lnSpc>
                <a:spcPct val="150000"/>
              </a:lnSpc>
            </a:pPr>
            <a:r>
              <a:rPr lang="en-IN" b="1" dirty="0">
                <a:solidFill>
                  <a:srgbClr val="F9F8F8"/>
                </a:solidFill>
              </a:rPr>
              <a:t>Institution:</a:t>
            </a:r>
            <a:r>
              <a:rPr lang="en-IN" dirty="0">
                <a:solidFill>
                  <a:srgbClr val="F9F8F8"/>
                </a:solidFill>
              </a:rPr>
              <a:t> </a:t>
            </a:r>
          </a:p>
          <a:p>
            <a:pPr>
              <a:lnSpc>
                <a:spcPct val="150000"/>
              </a:lnSpc>
            </a:pPr>
            <a:r>
              <a:rPr lang="en-US" b="1" dirty="0">
                <a:solidFill>
                  <a:srgbClr val="F9F8F8"/>
                </a:solidFill>
              </a:rPr>
              <a:t>Guide:</a:t>
            </a:r>
            <a:r>
              <a:rPr lang="en-US" dirty="0">
                <a:solidFill>
                  <a:srgbClr val="F9F8F8"/>
                </a:solidFill>
              </a:rPr>
              <a:t> </a:t>
            </a:r>
          </a:p>
          <a:p>
            <a:pPr>
              <a:lnSpc>
                <a:spcPct val="150000"/>
              </a:lnSpc>
            </a:pPr>
            <a:r>
              <a:rPr lang="en-US" b="1" dirty="0">
                <a:solidFill>
                  <a:srgbClr val="F9F8F8"/>
                </a:solidFill>
              </a:rPr>
              <a:t>Date of </a:t>
            </a:r>
            <a:r>
              <a:rPr lang="en-US" b="1">
                <a:solidFill>
                  <a:srgbClr val="F9F8F8"/>
                </a:solidFill>
              </a:rPr>
              <a:t>Presentation:</a:t>
            </a:r>
            <a:endParaRPr lang="en-US" dirty="0">
              <a:solidFill>
                <a:srgbClr val="F9F8F8"/>
              </a:solidFill>
            </a:endParaRPr>
          </a:p>
          <a:p>
            <a:endParaRPr lang="en-US" dirty="0">
              <a:solidFill>
                <a:srgbClr val="F9F8F8"/>
              </a:solidFill>
            </a:endParaRPr>
          </a:p>
          <a:p>
            <a:endParaRPr lang="en-IN" dirty="0">
              <a:solidFill>
                <a:srgbClr val="F9F8F8"/>
              </a:solidFill>
            </a:endParaRPr>
          </a:p>
        </p:txBody>
      </p:sp>
      <p:grpSp>
        <p:nvGrpSpPr>
          <p:cNvPr id="4" name="Google Shape;1989;p62">
            <a:extLst>
              <a:ext uri="{FF2B5EF4-FFF2-40B4-BE49-F238E27FC236}">
                <a16:creationId xmlns:a16="http://schemas.microsoft.com/office/drawing/2014/main" id="{80578E51-FC8F-DC29-6FBF-116C776E65C3}"/>
              </a:ext>
            </a:extLst>
          </p:cNvPr>
          <p:cNvGrpSpPr/>
          <p:nvPr/>
        </p:nvGrpSpPr>
        <p:grpSpPr>
          <a:xfrm>
            <a:off x="8443073" y="1661653"/>
            <a:ext cx="3497871" cy="5093496"/>
            <a:chOff x="1283175" y="2054875"/>
            <a:chExt cx="1312400" cy="1911250"/>
          </a:xfrm>
        </p:grpSpPr>
        <p:sp>
          <p:nvSpPr>
            <p:cNvPr id="5" name="Google Shape;1990;p62">
              <a:extLst>
                <a:ext uri="{FF2B5EF4-FFF2-40B4-BE49-F238E27FC236}">
                  <a16:creationId xmlns:a16="http://schemas.microsoft.com/office/drawing/2014/main" id="{550D548F-E720-B9B3-2828-F92EA087EE39}"/>
                </a:ext>
              </a:extLst>
            </p:cNvPr>
            <p:cNvSpPr/>
            <p:nvPr/>
          </p:nvSpPr>
          <p:spPr>
            <a:xfrm>
              <a:off x="1943675" y="3735400"/>
              <a:ext cx="314950" cy="213750"/>
            </a:xfrm>
            <a:custGeom>
              <a:avLst/>
              <a:gdLst/>
              <a:ahLst/>
              <a:cxnLst/>
              <a:rect l="l" t="t" r="r" b="b"/>
              <a:pathLst>
                <a:path w="12598" h="8550" extrusionOk="0">
                  <a:moveTo>
                    <a:pt x="1" y="1"/>
                  </a:moveTo>
                  <a:lnTo>
                    <a:pt x="1" y="8550"/>
                  </a:lnTo>
                  <a:lnTo>
                    <a:pt x="12598" y="8550"/>
                  </a:lnTo>
                  <a:cubicBezTo>
                    <a:pt x="11717" y="6728"/>
                    <a:pt x="10097" y="5347"/>
                    <a:pt x="8228" y="4799"/>
                  </a:cubicBezTo>
                  <a:cubicBezTo>
                    <a:pt x="7276" y="4513"/>
                    <a:pt x="6252" y="4442"/>
                    <a:pt x="5371" y="3966"/>
                  </a:cubicBezTo>
                  <a:cubicBezTo>
                    <a:pt x="4085" y="3251"/>
                    <a:pt x="3311" y="1620"/>
                    <a:pt x="3525" y="108"/>
                  </a:cubicBezTo>
                  <a:lnTo>
                    <a:pt x="1"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 name="Google Shape;1991;p62">
              <a:extLst>
                <a:ext uri="{FF2B5EF4-FFF2-40B4-BE49-F238E27FC236}">
                  <a16:creationId xmlns:a16="http://schemas.microsoft.com/office/drawing/2014/main" id="{5045CAFE-234F-DCE8-1E4B-F17A7F62CA26}"/>
                </a:ext>
              </a:extLst>
            </p:cNvPr>
            <p:cNvSpPr/>
            <p:nvPr/>
          </p:nvSpPr>
          <p:spPr>
            <a:xfrm>
              <a:off x="1943375" y="3784825"/>
              <a:ext cx="314650" cy="163125"/>
            </a:xfrm>
            <a:custGeom>
              <a:avLst/>
              <a:gdLst/>
              <a:ahLst/>
              <a:cxnLst/>
              <a:rect l="l" t="t" r="r" b="b"/>
              <a:pathLst>
                <a:path w="12586" h="6525" extrusionOk="0">
                  <a:moveTo>
                    <a:pt x="3739" y="0"/>
                  </a:moveTo>
                  <a:cubicBezTo>
                    <a:pt x="3478" y="381"/>
                    <a:pt x="3239" y="762"/>
                    <a:pt x="2977" y="1120"/>
                  </a:cubicBezTo>
                  <a:cubicBezTo>
                    <a:pt x="2727" y="1477"/>
                    <a:pt x="2430" y="1810"/>
                    <a:pt x="2073" y="2048"/>
                  </a:cubicBezTo>
                  <a:cubicBezTo>
                    <a:pt x="1806" y="2226"/>
                    <a:pt x="1492" y="2318"/>
                    <a:pt x="1176" y="2318"/>
                  </a:cubicBezTo>
                  <a:cubicBezTo>
                    <a:pt x="1070" y="2318"/>
                    <a:pt x="963" y="2307"/>
                    <a:pt x="858" y="2286"/>
                  </a:cubicBezTo>
                  <a:cubicBezTo>
                    <a:pt x="549" y="2227"/>
                    <a:pt x="263" y="2084"/>
                    <a:pt x="1" y="1893"/>
                  </a:cubicBezTo>
                  <a:lnTo>
                    <a:pt x="1" y="6525"/>
                  </a:lnTo>
                  <a:lnTo>
                    <a:pt x="12586" y="6525"/>
                  </a:lnTo>
                  <a:cubicBezTo>
                    <a:pt x="11717" y="4739"/>
                    <a:pt x="10086" y="3358"/>
                    <a:pt x="8228" y="2798"/>
                  </a:cubicBezTo>
                  <a:cubicBezTo>
                    <a:pt x="7276" y="2524"/>
                    <a:pt x="6252" y="2441"/>
                    <a:pt x="5371" y="1965"/>
                  </a:cubicBezTo>
                  <a:cubicBezTo>
                    <a:pt x="4632" y="1548"/>
                    <a:pt x="4049" y="834"/>
                    <a:pt x="373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992;p62">
              <a:extLst>
                <a:ext uri="{FF2B5EF4-FFF2-40B4-BE49-F238E27FC236}">
                  <a16:creationId xmlns:a16="http://schemas.microsoft.com/office/drawing/2014/main" id="{814E7205-30DC-EF79-668D-BA5468DA472E}"/>
                </a:ext>
              </a:extLst>
            </p:cNvPr>
            <p:cNvSpPr/>
            <p:nvPr/>
          </p:nvSpPr>
          <p:spPr>
            <a:xfrm>
              <a:off x="1928500" y="3932750"/>
              <a:ext cx="338450" cy="33375"/>
            </a:xfrm>
            <a:custGeom>
              <a:avLst/>
              <a:gdLst/>
              <a:ahLst/>
              <a:cxnLst/>
              <a:rect l="l" t="t" r="r" b="b"/>
              <a:pathLst>
                <a:path w="13538" h="1335" extrusionOk="0">
                  <a:moveTo>
                    <a:pt x="644" y="1"/>
                  </a:moveTo>
                  <a:cubicBezTo>
                    <a:pt x="286" y="1"/>
                    <a:pt x="1" y="298"/>
                    <a:pt x="1" y="667"/>
                  </a:cubicBezTo>
                  <a:cubicBezTo>
                    <a:pt x="1" y="1037"/>
                    <a:pt x="298" y="1334"/>
                    <a:pt x="644" y="1334"/>
                  </a:cubicBezTo>
                  <a:lnTo>
                    <a:pt x="12907" y="1334"/>
                  </a:lnTo>
                  <a:cubicBezTo>
                    <a:pt x="13240" y="1334"/>
                    <a:pt x="13526" y="1037"/>
                    <a:pt x="13538" y="667"/>
                  </a:cubicBezTo>
                  <a:cubicBezTo>
                    <a:pt x="13538" y="298"/>
                    <a:pt x="13240" y="1"/>
                    <a:pt x="1290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1993;p62">
              <a:extLst>
                <a:ext uri="{FF2B5EF4-FFF2-40B4-BE49-F238E27FC236}">
                  <a16:creationId xmlns:a16="http://schemas.microsoft.com/office/drawing/2014/main" id="{F33CD20B-1D2D-209D-3064-E10C28C314AC}"/>
                </a:ext>
              </a:extLst>
            </p:cNvPr>
            <p:cNvSpPr/>
            <p:nvPr/>
          </p:nvSpPr>
          <p:spPr>
            <a:xfrm>
              <a:off x="2019875" y="3783850"/>
              <a:ext cx="66700" cy="68050"/>
            </a:xfrm>
            <a:custGeom>
              <a:avLst/>
              <a:gdLst/>
              <a:ahLst/>
              <a:cxnLst/>
              <a:rect l="l" t="t" r="r" b="b"/>
              <a:pathLst>
                <a:path w="2668" h="2722" extrusionOk="0">
                  <a:moveTo>
                    <a:pt x="2299" y="1"/>
                  </a:moveTo>
                  <a:cubicBezTo>
                    <a:pt x="2212" y="1"/>
                    <a:pt x="2126" y="33"/>
                    <a:pt x="2061" y="99"/>
                  </a:cubicBezTo>
                  <a:lnTo>
                    <a:pt x="144" y="2111"/>
                  </a:lnTo>
                  <a:cubicBezTo>
                    <a:pt x="1" y="2266"/>
                    <a:pt x="1" y="2480"/>
                    <a:pt x="144" y="2623"/>
                  </a:cubicBezTo>
                  <a:cubicBezTo>
                    <a:pt x="209" y="2688"/>
                    <a:pt x="293" y="2721"/>
                    <a:pt x="377" y="2721"/>
                  </a:cubicBezTo>
                  <a:cubicBezTo>
                    <a:pt x="462" y="2721"/>
                    <a:pt x="549" y="2688"/>
                    <a:pt x="620" y="2623"/>
                  </a:cubicBezTo>
                  <a:lnTo>
                    <a:pt x="2537" y="611"/>
                  </a:lnTo>
                  <a:cubicBezTo>
                    <a:pt x="2668" y="456"/>
                    <a:pt x="2668" y="242"/>
                    <a:pt x="2537" y="99"/>
                  </a:cubicBezTo>
                  <a:cubicBezTo>
                    <a:pt x="2471" y="33"/>
                    <a:pt x="2385" y="1"/>
                    <a:pt x="229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994;p62">
              <a:extLst>
                <a:ext uri="{FF2B5EF4-FFF2-40B4-BE49-F238E27FC236}">
                  <a16:creationId xmlns:a16="http://schemas.microsoft.com/office/drawing/2014/main" id="{A18A60A9-DC88-4B1A-5B7C-BDFB9B0810B2}"/>
                </a:ext>
              </a:extLst>
            </p:cNvPr>
            <p:cNvSpPr/>
            <p:nvPr/>
          </p:nvSpPr>
          <p:spPr>
            <a:xfrm>
              <a:off x="2050850" y="3806550"/>
              <a:ext cx="66700" cy="68200"/>
            </a:xfrm>
            <a:custGeom>
              <a:avLst/>
              <a:gdLst/>
              <a:ahLst/>
              <a:cxnLst/>
              <a:rect l="l" t="t" r="r" b="b"/>
              <a:pathLst>
                <a:path w="2668" h="2728" extrusionOk="0">
                  <a:moveTo>
                    <a:pt x="2294" y="1"/>
                  </a:moveTo>
                  <a:cubicBezTo>
                    <a:pt x="2209" y="1"/>
                    <a:pt x="2125" y="36"/>
                    <a:pt x="2060" y="108"/>
                  </a:cubicBezTo>
                  <a:lnTo>
                    <a:pt x="131" y="2108"/>
                  </a:lnTo>
                  <a:cubicBezTo>
                    <a:pt x="0" y="2263"/>
                    <a:pt x="0" y="2489"/>
                    <a:pt x="131" y="2620"/>
                  </a:cubicBezTo>
                  <a:cubicBezTo>
                    <a:pt x="202" y="2691"/>
                    <a:pt x="292" y="2727"/>
                    <a:pt x="378" y="2727"/>
                  </a:cubicBezTo>
                  <a:cubicBezTo>
                    <a:pt x="464" y="2727"/>
                    <a:pt x="548" y="2691"/>
                    <a:pt x="607" y="2620"/>
                  </a:cubicBezTo>
                  <a:lnTo>
                    <a:pt x="2536" y="608"/>
                  </a:lnTo>
                  <a:cubicBezTo>
                    <a:pt x="2667" y="465"/>
                    <a:pt x="2667" y="239"/>
                    <a:pt x="2536" y="108"/>
                  </a:cubicBezTo>
                  <a:cubicBezTo>
                    <a:pt x="2465" y="36"/>
                    <a:pt x="2378" y="1"/>
                    <a:pt x="229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1995;p62">
              <a:extLst>
                <a:ext uri="{FF2B5EF4-FFF2-40B4-BE49-F238E27FC236}">
                  <a16:creationId xmlns:a16="http://schemas.microsoft.com/office/drawing/2014/main" id="{E70F0F86-311B-4752-7350-D798B679FACC}"/>
                </a:ext>
              </a:extLst>
            </p:cNvPr>
            <p:cNvSpPr/>
            <p:nvPr/>
          </p:nvSpPr>
          <p:spPr>
            <a:xfrm>
              <a:off x="1283175" y="2861550"/>
              <a:ext cx="151225" cy="130525"/>
            </a:xfrm>
            <a:custGeom>
              <a:avLst/>
              <a:gdLst/>
              <a:ahLst/>
              <a:cxnLst/>
              <a:rect l="l" t="t" r="r" b="b"/>
              <a:pathLst>
                <a:path w="6049" h="5221" extrusionOk="0">
                  <a:moveTo>
                    <a:pt x="2147" y="0"/>
                  </a:moveTo>
                  <a:cubicBezTo>
                    <a:pt x="1735" y="0"/>
                    <a:pt x="1436" y="66"/>
                    <a:pt x="1406" y="248"/>
                  </a:cubicBezTo>
                  <a:cubicBezTo>
                    <a:pt x="1346" y="641"/>
                    <a:pt x="2954" y="1082"/>
                    <a:pt x="2954" y="1082"/>
                  </a:cubicBezTo>
                  <a:cubicBezTo>
                    <a:pt x="2954" y="1082"/>
                    <a:pt x="1" y="2677"/>
                    <a:pt x="156" y="3141"/>
                  </a:cubicBezTo>
                  <a:cubicBezTo>
                    <a:pt x="177" y="3208"/>
                    <a:pt x="242" y="3236"/>
                    <a:pt x="340" y="3236"/>
                  </a:cubicBezTo>
                  <a:cubicBezTo>
                    <a:pt x="908" y="3236"/>
                    <a:pt x="2549" y="2272"/>
                    <a:pt x="2549" y="2272"/>
                  </a:cubicBezTo>
                  <a:lnTo>
                    <a:pt x="2549" y="2272"/>
                  </a:lnTo>
                  <a:cubicBezTo>
                    <a:pt x="2548" y="2273"/>
                    <a:pt x="263" y="3856"/>
                    <a:pt x="513" y="4344"/>
                  </a:cubicBezTo>
                  <a:cubicBezTo>
                    <a:pt x="544" y="4403"/>
                    <a:pt x="601" y="4429"/>
                    <a:pt x="677" y="4429"/>
                  </a:cubicBezTo>
                  <a:cubicBezTo>
                    <a:pt x="1248" y="4429"/>
                    <a:pt x="2905" y="2975"/>
                    <a:pt x="2906" y="2975"/>
                  </a:cubicBezTo>
                  <a:lnTo>
                    <a:pt x="2906" y="2975"/>
                  </a:lnTo>
                  <a:cubicBezTo>
                    <a:pt x="2905" y="2975"/>
                    <a:pt x="989" y="4749"/>
                    <a:pt x="1370" y="5023"/>
                  </a:cubicBezTo>
                  <a:cubicBezTo>
                    <a:pt x="1384" y="5032"/>
                    <a:pt x="1402" y="5037"/>
                    <a:pt x="1423" y="5037"/>
                  </a:cubicBezTo>
                  <a:cubicBezTo>
                    <a:pt x="1804" y="5037"/>
                    <a:pt x="3299" y="3606"/>
                    <a:pt x="3299" y="3606"/>
                  </a:cubicBezTo>
                  <a:lnTo>
                    <a:pt x="3299" y="3606"/>
                  </a:lnTo>
                  <a:cubicBezTo>
                    <a:pt x="3299" y="3606"/>
                    <a:pt x="2084" y="4904"/>
                    <a:pt x="2370" y="5201"/>
                  </a:cubicBezTo>
                  <a:cubicBezTo>
                    <a:pt x="2383" y="5214"/>
                    <a:pt x="2401" y="5220"/>
                    <a:pt x="2425" y="5220"/>
                  </a:cubicBezTo>
                  <a:cubicBezTo>
                    <a:pt x="2945" y="5220"/>
                    <a:pt x="6049" y="2225"/>
                    <a:pt x="6037" y="2225"/>
                  </a:cubicBezTo>
                  <a:lnTo>
                    <a:pt x="4942" y="415"/>
                  </a:lnTo>
                  <a:cubicBezTo>
                    <a:pt x="4942" y="415"/>
                    <a:pt x="3185" y="0"/>
                    <a:pt x="214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996;p62">
              <a:extLst>
                <a:ext uri="{FF2B5EF4-FFF2-40B4-BE49-F238E27FC236}">
                  <a16:creationId xmlns:a16="http://schemas.microsoft.com/office/drawing/2014/main" id="{7D883CFB-8B26-4B65-7842-9778FB18B8BA}"/>
                </a:ext>
              </a:extLst>
            </p:cNvPr>
            <p:cNvSpPr/>
            <p:nvPr/>
          </p:nvSpPr>
          <p:spPr>
            <a:xfrm>
              <a:off x="1360575" y="2913275"/>
              <a:ext cx="42300" cy="17225"/>
            </a:xfrm>
            <a:custGeom>
              <a:avLst/>
              <a:gdLst/>
              <a:ahLst/>
              <a:cxnLst/>
              <a:rect l="l" t="t" r="r" b="b"/>
              <a:pathLst>
                <a:path w="1692" h="689" extrusionOk="0">
                  <a:moveTo>
                    <a:pt x="1691" y="1"/>
                  </a:moveTo>
                  <a:lnTo>
                    <a:pt x="0" y="632"/>
                  </a:lnTo>
                  <a:cubicBezTo>
                    <a:pt x="128" y="670"/>
                    <a:pt x="260" y="689"/>
                    <a:pt x="392" y="689"/>
                  </a:cubicBezTo>
                  <a:cubicBezTo>
                    <a:pt x="875" y="689"/>
                    <a:pt x="1364" y="440"/>
                    <a:pt x="169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997;p62">
              <a:extLst>
                <a:ext uri="{FF2B5EF4-FFF2-40B4-BE49-F238E27FC236}">
                  <a16:creationId xmlns:a16="http://schemas.microsoft.com/office/drawing/2014/main" id="{720079EE-2A0C-8C33-B648-45956B800716}"/>
                </a:ext>
              </a:extLst>
            </p:cNvPr>
            <p:cNvSpPr/>
            <p:nvPr/>
          </p:nvSpPr>
          <p:spPr>
            <a:xfrm>
              <a:off x="1399875" y="2837675"/>
              <a:ext cx="69075" cy="79500"/>
            </a:xfrm>
            <a:custGeom>
              <a:avLst/>
              <a:gdLst/>
              <a:ahLst/>
              <a:cxnLst/>
              <a:rect l="l" t="t" r="r" b="b"/>
              <a:pathLst>
                <a:path w="2763" h="3180" extrusionOk="0">
                  <a:moveTo>
                    <a:pt x="1250" y="1"/>
                  </a:moveTo>
                  <a:lnTo>
                    <a:pt x="0" y="1680"/>
                  </a:lnTo>
                  <a:lnTo>
                    <a:pt x="1381" y="3180"/>
                  </a:lnTo>
                  <a:lnTo>
                    <a:pt x="2762" y="1668"/>
                  </a:lnTo>
                  <a:lnTo>
                    <a:pt x="125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998;p62">
              <a:extLst>
                <a:ext uri="{FF2B5EF4-FFF2-40B4-BE49-F238E27FC236}">
                  <a16:creationId xmlns:a16="http://schemas.microsoft.com/office/drawing/2014/main" id="{2C45D5FB-769E-DDE9-4076-929887DABB10}"/>
                </a:ext>
              </a:extLst>
            </p:cNvPr>
            <p:cNvSpPr/>
            <p:nvPr/>
          </p:nvSpPr>
          <p:spPr>
            <a:xfrm>
              <a:off x="1553150" y="3748800"/>
              <a:ext cx="314650" cy="197675"/>
            </a:xfrm>
            <a:custGeom>
              <a:avLst/>
              <a:gdLst/>
              <a:ahLst/>
              <a:cxnLst/>
              <a:rect l="l" t="t" r="r" b="b"/>
              <a:pathLst>
                <a:path w="12586" h="7907" extrusionOk="0">
                  <a:moveTo>
                    <a:pt x="12586" y="1"/>
                  </a:moveTo>
                  <a:lnTo>
                    <a:pt x="9061" y="108"/>
                  </a:lnTo>
                  <a:cubicBezTo>
                    <a:pt x="9288" y="1501"/>
                    <a:pt x="8514" y="3013"/>
                    <a:pt x="7216" y="3668"/>
                  </a:cubicBezTo>
                  <a:cubicBezTo>
                    <a:pt x="6335" y="4108"/>
                    <a:pt x="5311" y="4168"/>
                    <a:pt x="4359" y="4442"/>
                  </a:cubicBezTo>
                  <a:cubicBezTo>
                    <a:pt x="2501" y="4942"/>
                    <a:pt x="870" y="6228"/>
                    <a:pt x="1" y="7906"/>
                  </a:cubicBezTo>
                  <a:lnTo>
                    <a:pt x="12586" y="7906"/>
                  </a:lnTo>
                  <a:lnTo>
                    <a:pt x="1258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999;p62">
              <a:extLst>
                <a:ext uri="{FF2B5EF4-FFF2-40B4-BE49-F238E27FC236}">
                  <a16:creationId xmlns:a16="http://schemas.microsoft.com/office/drawing/2014/main" id="{CE270664-BBB2-9904-FDB9-FE07CADA21F6}"/>
                </a:ext>
              </a:extLst>
            </p:cNvPr>
            <p:cNvSpPr/>
            <p:nvPr/>
          </p:nvSpPr>
          <p:spPr>
            <a:xfrm>
              <a:off x="1553150" y="3794950"/>
              <a:ext cx="314650" cy="151225"/>
            </a:xfrm>
            <a:custGeom>
              <a:avLst/>
              <a:gdLst/>
              <a:ahLst/>
              <a:cxnLst/>
              <a:rect l="l" t="t" r="r" b="b"/>
              <a:pathLst>
                <a:path w="12586" h="6049" extrusionOk="0">
                  <a:moveTo>
                    <a:pt x="8847" y="0"/>
                  </a:moveTo>
                  <a:cubicBezTo>
                    <a:pt x="8538" y="774"/>
                    <a:pt x="7954" y="1429"/>
                    <a:pt x="7216" y="1810"/>
                  </a:cubicBezTo>
                  <a:cubicBezTo>
                    <a:pt x="6335" y="2262"/>
                    <a:pt x="5311" y="2334"/>
                    <a:pt x="4359" y="2596"/>
                  </a:cubicBezTo>
                  <a:cubicBezTo>
                    <a:pt x="2501" y="3096"/>
                    <a:pt x="894" y="4382"/>
                    <a:pt x="1" y="6049"/>
                  </a:cubicBezTo>
                  <a:lnTo>
                    <a:pt x="12586" y="6049"/>
                  </a:lnTo>
                  <a:lnTo>
                    <a:pt x="12586" y="1774"/>
                  </a:lnTo>
                  <a:cubicBezTo>
                    <a:pt x="12324" y="1953"/>
                    <a:pt x="12038" y="2072"/>
                    <a:pt x="11728" y="2131"/>
                  </a:cubicBezTo>
                  <a:cubicBezTo>
                    <a:pt x="11625" y="2149"/>
                    <a:pt x="11521" y="2158"/>
                    <a:pt x="11416" y="2158"/>
                  </a:cubicBezTo>
                  <a:cubicBezTo>
                    <a:pt x="11099" y="2158"/>
                    <a:pt x="10783" y="2075"/>
                    <a:pt x="10514" y="1905"/>
                  </a:cubicBezTo>
                  <a:cubicBezTo>
                    <a:pt x="10157" y="1679"/>
                    <a:pt x="9859" y="1369"/>
                    <a:pt x="9609" y="1036"/>
                  </a:cubicBezTo>
                  <a:cubicBezTo>
                    <a:pt x="9347" y="703"/>
                    <a:pt x="9109" y="345"/>
                    <a:pt x="884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2000;p62">
              <a:extLst>
                <a:ext uri="{FF2B5EF4-FFF2-40B4-BE49-F238E27FC236}">
                  <a16:creationId xmlns:a16="http://schemas.microsoft.com/office/drawing/2014/main" id="{9171CA25-D005-A7B6-7F82-E6C631BBD0E1}"/>
                </a:ext>
              </a:extLst>
            </p:cNvPr>
            <p:cNvSpPr/>
            <p:nvPr/>
          </p:nvSpPr>
          <p:spPr>
            <a:xfrm>
              <a:off x="1544525" y="3931875"/>
              <a:ext cx="338450" cy="30675"/>
            </a:xfrm>
            <a:custGeom>
              <a:avLst/>
              <a:gdLst/>
              <a:ahLst/>
              <a:cxnLst/>
              <a:rect l="l" t="t" r="r" b="b"/>
              <a:pathLst>
                <a:path w="13538" h="1227" extrusionOk="0">
                  <a:moveTo>
                    <a:pt x="643" y="0"/>
                  </a:moveTo>
                  <a:cubicBezTo>
                    <a:pt x="298" y="0"/>
                    <a:pt x="1" y="286"/>
                    <a:pt x="1" y="607"/>
                  </a:cubicBezTo>
                  <a:cubicBezTo>
                    <a:pt x="1" y="941"/>
                    <a:pt x="286" y="1226"/>
                    <a:pt x="643" y="1226"/>
                  </a:cubicBezTo>
                  <a:lnTo>
                    <a:pt x="12895" y="1226"/>
                  </a:lnTo>
                  <a:cubicBezTo>
                    <a:pt x="13240" y="1226"/>
                    <a:pt x="13538" y="941"/>
                    <a:pt x="13538" y="607"/>
                  </a:cubicBezTo>
                  <a:cubicBezTo>
                    <a:pt x="13538" y="274"/>
                    <a:pt x="13264" y="0"/>
                    <a:pt x="128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2001;p62">
              <a:extLst>
                <a:ext uri="{FF2B5EF4-FFF2-40B4-BE49-F238E27FC236}">
                  <a16:creationId xmlns:a16="http://schemas.microsoft.com/office/drawing/2014/main" id="{3F7358CC-973F-C61D-5E5E-68DE10B209EA}"/>
                </a:ext>
              </a:extLst>
            </p:cNvPr>
            <p:cNvSpPr/>
            <p:nvPr/>
          </p:nvSpPr>
          <p:spPr>
            <a:xfrm>
              <a:off x="1724600" y="3793975"/>
              <a:ext cx="66700" cy="62750"/>
            </a:xfrm>
            <a:custGeom>
              <a:avLst/>
              <a:gdLst/>
              <a:ahLst/>
              <a:cxnLst/>
              <a:rect l="l" t="t" r="r" b="b"/>
              <a:pathLst>
                <a:path w="2668" h="2510" extrusionOk="0">
                  <a:moveTo>
                    <a:pt x="370" y="0"/>
                  </a:moveTo>
                  <a:cubicBezTo>
                    <a:pt x="284" y="0"/>
                    <a:pt x="197" y="33"/>
                    <a:pt x="132" y="99"/>
                  </a:cubicBezTo>
                  <a:cubicBezTo>
                    <a:pt x="1" y="230"/>
                    <a:pt x="1" y="444"/>
                    <a:pt x="132" y="563"/>
                  </a:cubicBezTo>
                  <a:lnTo>
                    <a:pt x="2049" y="2420"/>
                  </a:lnTo>
                  <a:cubicBezTo>
                    <a:pt x="2120" y="2480"/>
                    <a:pt x="2209" y="2510"/>
                    <a:pt x="2296" y="2510"/>
                  </a:cubicBezTo>
                  <a:cubicBezTo>
                    <a:pt x="2382" y="2510"/>
                    <a:pt x="2465" y="2480"/>
                    <a:pt x="2525" y="2420"/>
                  </a:cubicBezTo>
                  <a:cubicBezTo>
                    <a:pt x="2668" y="2289"/>
                    <a:pt x="2668" y="2075"/>
                    <a:pt x="2525" y="1956"/>
                  </a:cubicBezTo>
                  <a:lnTo>
                    <a:pt x="608" y="99"/>
                  </a:lnTo>
                  <a:cubicBezTo>
                    <a:pt x="543" y="33"/>
                    <a:pt x="456" y="0"/>
                    <a:pt x="37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2002;p62">
              <a:extLst>
                <a:ext uri="{FF2B5EF4-FFF2-40B4-BE49-F238E27FC236}">
                  <a16:creationId xmlns:a16="http://schemas.microsoft.com/office/drawing/2014/main" id="{E15BF140-D785-8B20-D0BE-8CD344451A85}"/>
                </a:ext>
              </a:extLst>
            </p:cNvPr>
            <p:cNvSpPr/>
            <p:nvPr/>
          </p:nvSpPr>
          <p:spPr>
            <a:xfrm>
              <a:off x="1693650" y="3815100"/>
              <a:ext cx="66700" cy="62775"/>
            </a:xfrm>
            <a:custGeom>
              <a:avLst/>
              <a:gdLst/>
              <a:ahLst/>
              <a:cxnLst/>
              <a:rect l="l" t="t" r="r" b="b"/>
              <a:pathLst>
                <a:path w="2668" h="2511" extrusionOk="0">
                  <a:moveTo>
                    <a:pt x="374" y="1"/>
                  </a:moveTo>
                  <a:cubicBezTo>
                    <a:pt x="289" y="1"/>
                    <a:pt x="203" y="34"/>
                    <a:pt x="132" y="99"/>
                  </a:cubicBezTo>
                  <a:cubicBezTo>
                    <a:pt x="1" y="242"/>
                    <a:pt x="1" y="444"/>
                    <a:pt x="132" y="563"/>
                  </a:cubicBezTo>
                  <a:lnTo>
                    <a:pt x="2060" y="2421"/>
                  </a:lnTo>
                  <a:cubicBezTo>
                    <a:pt x="2126" y="2480"/>
                    <a:pt x="2209" y="2510"/>
                    <a:pt x="2294" y="2510"/>
                  </a:cubicBezTo>
                  <a:cubicBezTo>
                    <a:pt x="2379" y="2510"/>
                    <a:pt x="2465" y="2480"/>
                    <a:pt x="2537" y="2421"/>
                  </a:cubicBezTo>
                  <a:cubicBezTo>
                    <a:pt x="2668" y="2290"/>
                    <a:pt x="2668" y="2087"/>
                    <a:pt x="2537" y="1968"/>
                  </a:cubicBezTo>
                  <a:lnTo>
                    <a:pt x="608" y="99"/>
                  </a:lnTo>
                  <a:cubicBezTo>
                    <a:pt x="542" y="34"/>
                    <a:pt x="459" y="1"/>
                    <a:pt x="37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2003;p62">
              <a:extLst>
                <a:ext uri="{FF2B5EF4-FFF2-40B4-BE49-F238E27FC236}">
                  <a16:creationId xmlns:a16="http://schemas.microsoft.com/office/drawing/2014/main" id="{88DE6A74-9E24-E9CD-7D0A-4F71E0010931}"/>
                </a:ext>
              </a:extLst>
            </p:cNvPr>
            <p:cNvSpPr/>
            <p:nvPr/>
          </p:nvSpPr>
          <p:spPr>
            <a:xfrm>
              <a:off x="1933275" y="2288875"/>
              <a:ext cx="38750" cy="215975"/>
            </a:xfrm>
            <a:custGeom>
              <a:avLst/>
              <a:gdLst/>
              <a:ahLst/>
              <a:cxnLst/>
              <a:rect l="l" t="t" r="r" b="b"/>
              <a:pathLst>
                <a:path w="1550" h="8639" extrusionOk="0">
                  <a:moveTo>
                    <a:pt x="1311" y="1"/>
                  </a:moveTo>
                  <a:cubicBezTo>
                    <a:pt x="1230" y="1"/>
                    <a:pt x="1148" y="46"/>
                    <a:pt x="1119" y="152"/>
                  </a:cubicBezTo>
                  <a:cubicBezTo>
                    <a:pt x="357" y="2855"/>
                    <a:pt x="0" y="5641"/>
                    <a:pt x="36" y="8451"/>
                  </a:cubicBezTo>
                  <a:cubicBezTo>
                    <a:pt x="36" y="8576"/>
                    <a:pt x="134" y="8639"/>
                    <a:pt x="232" y="8639"/>
                  </a:cubicBezTo>
                  <a:cubicBezTo>
                    <a:pt x="330" y="8639"/>
                    <a:pt x="429" y="8576"/>
                    <a:pt x="429" y="8451"/>
                  </a:cubicBezTo>
                  <a:cubicBezTo>
                    <a:pt x="405" y="5665"/>
                    <a:pt x="762" y="2927"/>
                    <a:pt x="1500" y="248"/>
                  </a:cubicBezTo>
                  <a:cubicBezTo>
                    <a:pt x="1550" y="99"/>
                    <a:pt x="1431" y="1"/>
                    <a:pt x="1311" y="1"/>
                  </a:cubicBezTo>
                  <a:close/>
                </a:path>
              </a:pathLst>
            </a:custGeom>
            <a:solidFill>
              <a:srgbClr val="7E68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2004;p62">
              <a:extLst>
                <a:ext uri="{FF2B5EF4-FFF2-40B4-BE49-F238E27FC236}">
                  <a16:creationId xmlns:a16="http://schemas.microsoft.com/office/drawing/2014/main" id="{112F388F-854F-E6A4-66EE-D4DEB79C7543}"/>
                </a:ext>
              </a:extLst>
            </p:cNvPr>
            <p:cNvSpPr/>
            <p:nvPr/>
          </p:nvSpPr>
          <p:spPr>
            <a:xfrm>
              <a:off x="1936550" y="2531925"/>
              <a:ext cx="10125" cy="93175"/>
            </a:xfrm>
            <a:custGeom>
              <a:avLst/>
              <a:gdLst/>
              <a:ahLst/>
              <a:cxnLst/>
              <a:rect l="l" t="t" r="r" b="b"/>
              <a:pathLst>
                <a:path w="405" h="3727" extrusionOk="0">
                  <a:moveTo>
                    <a:pt x="202" y="0"/>
                  </a:moveTo>
                  <a:cubicBezTo>
                    <a:pt x="101" y="0"/>
                    <a:pt x="0" y="69"/>
                    <a:pt x="0" y="205"/>
                  </a:cubicBezTo>
                  <a:lnTo>
                    <a:pt x="0" y="3539"/>
                  </a:lnTo>
                  <a:cubicBezTo>
                    <a:pt x="0" y="3664"/>
                    <a:pt x="101" y="3727"/>
                    <a:pt x="202" y="3727"/>
                  </a:cubicBezTo>
                  <a:cubicBezTo>
                    <a:pt x="304" y="3727"/>
                    <a:pt x="405" y="3664"/>
                    <a:pt x="405" y="3539"/>
                  </a:cubicBezTo>
                  <a:lnTo>
                    <a:pt x="405" y="205"/>
                  </a:lnTo>
                  <a:cubicBezTo>
                    <a:pt x="405" y="69"/>
                    <a:pt x="304" y="0"/>
                    <a:pt x="202" y="0"/>
                  </a:cubicBezTo>
                  <a:close/>
                </a:path>
              </a:pathLst>
            </a:custGeom>
            <a:solidFill>
              <a:srgbClr val="7E68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2005;p62">
              <a:extLst>
                <a:ext uri="{FF2B5EF4-FFF2-40B4-BE49-F238E27FC236}">
                  <a16:creationId xmlns:a16="http://schemas.microsoft.com/office/drawing/2014/main" id="{E18374CF-A6EC-7F36-7273-99B04D2EC5C3}"/>
                </a:ext>
              </a:extLst>
            </p:cNvPr>
            <p:cNvSpPr/>
            <p:nvPr/>
          </p:nvSpPr>
          <p:spPr>
            <a:xfrm>
              <a:off x="1898450" y="2201225"/>
              <a:ext cx="97050" cy="122925"/>
            </a:xfrm>
            <a:custGeom>
              <a:avLst/>
              <a:gdLst/>
              <a:ahLst/>
              <a:cxnLst/>
              <a:rect l="l" t="t" r="r" b="b"/>
              <a:pathLst>
                <a:path w="3882" h="4917" extrusionOk="0">
                  <a:moveTo>
                    <a:pt x="2908" y="1"/>
                  </a:moveTo>
                  <a:cubicBezTo>
                    <a:pt x="2767" y="1"/>
                    <a:pt x="2635" y="29"/>
                    <a:pt x="2512" y="39"/>
                  </a:cubicBezTo>
                  <a:cubicBezTo>
                    <a:pt x="2167" y="87"/>
                    <a:pt x="1667" y="206"/>
                    <a:pt x="1322" y="241"/>
                  </a:cubicBezTo>
                  <a:cubicBezTo>
                    <a:pt x="1429" y="1634"/>
                    <a:pt x="750" y="2908"/>
                    <a:pt x="0" y="4075"/>
                  </a:cubicBezTo>
                  <a:cubicBezTo>
                    <a:pt x="143" y="4170"/>
                    <a:pt x="310" y="4278"/>
                    <a:pt x="453" y="4385"/>
                  </a:cubicBezTo>
                  <a:cubicBezTo>
                    <a:pt x="595" y="4456"/>
                    <a:pt x="714" y="4551"/>
                    <a:pt x="845" y="4623"/>
                  </a:cubicBezTo>
                  <a:cubicBezTo>
                    <a:pt x="1201" y="4814"/>
                    <a:pt x="1608" y="4916"/>
                    <a:pt x="2014" y="4916"/>
                  </a:cubicBezTo>
                  <a:cubicBezTo>
                    <a:pt x="2165" y="4916"/>
                    <a:pt x="2316" y="4902"/>
                    <a:pt x="2465" y="4873"/>
                  </a:cubicBezTo>
                  <a:cubicBezTo>
                    <a:pt x="3012" y="4766"/>
                    <a:pt x="3524" y="4432"/>
                    <a:pt x="3882" y="3992"/>
                  </a:cubicBezTo>
                  <a:cubicBezTo>
                    <a:pt x="3370" y="3432"/>
                    <a:pt x="3334" y="2599"/>
                    <a:pt x="3393" y="1837"/>
                  </a:cubicBezTo>
                  <a:cubicBezTo>
                    <a:pt x="3429" y="1337"/>
                    <a:pt x="3524" y="825"/>
                    <a:pt x="3643" y="337"/>
                  </a:cubicBezTo>
                  <a:lnTo>
                    <a:pt x="3643" y="337"/>
                  </a:lnTo>
                  <a:cubicBezTo>
                    <a:pt x="3635" y="337"/>
                    <a:pt x="3626" y="338"/>
                    <a:pt x="3618" y="338"/>
                  </a:cubicBezTo>
                  <a:cubicBezTo>
                    <a:pt x="3392" y="338"/>
                    <a:pt x="3206" y="38"/>
                    <a:pt x="2977" y="3"/>
                  </a:cubicBezTo>
                  <a:cubicBezTo>
                    <a:pt x="2953" y="2"/>
                    <a:pt x="2930" y="1"/>
                    <a:pt x="2908" y="1"/>
                  </a:cubicBezTo>
                  <a:close/>
                </a:path>
              </a:pathLst>
            </a:custGeom>
            <a:solidFill>
              <a:srgbClr val="F1725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2006;p62">
              <a:extLst>
                <a:ext uri="{FF2B5EF4-FFF2-40B4-BE49-F238E27FC236}">
                  <a16:creationId xmlns:a16="http://schemas.microsoft.com/office/drawing/2014/main" id="{7F9E90D4-0706-C1CE-EE4C-57717DAD10AF}"/>
                </a:ext>
              </a:extLst>
            </p:cNvPr>
            <p:cNvSpPr/>
            <p:nvPr/>
          </p:nvSpPr>
          <p:spPr>
            <a:xfrm>
              <a:off x="1921050" y="2201650"/>
              <a:ext cx="64625" cy="61025"/>
            </a:xfrm>
            <a:custGeom>
              <a:avLst/>
              <a:gdLst/>
              <a:ahLst/>
              <a:cxnLst/>
              <a:rect l="l" t="t" r="r" b="b"/>
              <a:pathLst>
                <a:path w="2585" h="2441" extrusionOk="0">
                  <a:moveTo>
                    <a:pt x="1934" y="0"/>
                  </a:moveTo>
                  <a:cubicBezTo>
                    <a:pt x="1822" y="0"/>
                    <a:pt x="1709" y="17"/>
                    <a:pt x="1608" y="34"/>
                  </a:cubicBezTo>
                  <a:cubicBezTo>
                    <a:pt x="1263" y="81"/>
                    <a:pt x="763" y="201"/>
                    <a:pt x="418" y="236"/>
                  </a:cubicBezTo>
                  <a:cubicBezTo>
                    <a:pt x="465" y="986"/>
                    <a:pt x="299" y="1713"/>
                    <a:pt x="1" y="2415"/>
                  </a:cubicBezTo>
                  <a:cubicBezTo>
                    <a:pt x="136" y="2431"/>
                    <a:pt x="269" y="2440"/>
                    <a:pt x="402" y="2440"/>
                  </a:cubicBezTo>
                  <a:cubicBezTo>
                    <a:pt x="666" y="2440"/>
                    <a:pt x="926" y="2403"/>
                    <a:pt x="1180" y="2308"/>
                  </a:cubicBezTo>
                  <a:cubicBezTo>
                    <a:pt x="1727" y="2106"/>
                    <a:pt x="2085" y="1594"/>
                    <a:pt x="2323" y="1082"/>
                  </a:cubicBezTo>
                  <a:cubicBezTo>
                    <a:pt x="2430" y="820"/>
                    <a:pt x="2513" y="570"/>
                    <a:pt x="2585" y="308"/>
                  </a:cubicBezTo>
                  <a:cubicBezTo>
                    <a:pt x="2406" y="224"/>
                    <a:pt x="2251" y="22"/>
                    <a:pt x="2073" y="10"/>
                  </a:cubicBezTo>
                  <a:cubicBezTo>
                    <a:pt x="2027" y="3"/>
                    <a:pt x="1981" y="0"/>
                    <a:pt x="193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2007;p62">
              <a:extLst>
                <a:ext uri="{FF2B5EF4-FFF2-40B4-BE49-F238E27FC236}">
                  <a16:creationId xmlns:a16="http://schemas.microsoft.com/office/drawing/2014/main" id="{463F4CF6-068D-70BE-28CB-9852CEF96747}"/>
                </a:ext>
              </a:extLst>
            </p:cNvPr>
            <p:cNvSpPr/>
            <p:nvPr/>
          </p:nvSpPr>
          <p:spPr>
            <a:xfrm>
              <a:off x="1746625" y="2589725"/>
              <a:ext cx="328950" cy="483125"/>
            </a:xfrm>
            <a:custGeom>
              <a:avLst/>
              <a:gdLst/>
              <a:ahLst/>
              <a:cxnLst/>
              <a:rect l="l" t="t" r="r" b="b"/>
              <a:pathLst>
                <a:path w="13158" h="19325" extrusionOk="0">
                  <a:moveTo>
                    <a:pt x="3239" y="1"/>
                  </a:moveTo>
                  <a:cubicBezTo>
                    <a:pt x="1453" y="1"/>
                    <a:pt x="1" y="1465"/>
                    <a:pt x="1" y="3251"/>
                  </a:cubicBezTo>
                  <a:lnTo>
                    <a:pt x="1" y="16074"/>
                  </a:lnTo>
                  <a:cubicBezTo>
                    <a:pt x="13" y="17860"/>
                    <a:pt x="1465" y="19325"/>
                    <a:pt x="3251" y="19325"/>
                  </a:cubicBezTo>
                  <a:lnTo>
                    <a:pt x="9907" y="19325"/>
                  </a:lnTo>
                  <a:cubicBezTo>
                    <a:pt x="11693" y="19325"/>
                    <a:pt x="13157" y="17860"/>
                    <a:pt x="13157" y="16074"/>
                  </a:cubicBezTo>
                  <a:lnTo>
                    <a:pt x="13157" y="3251"/>
                  </a:lnTo>
                  <a:cubicBezTo>
                    <a:pt x="13157" y="1465"/>
                    <a:pt x="11693" y="1"/>
                    <a:pt x="990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2008;p62">
              <a:extLst>
                <a:ext uri="{FF2B5EF4-FFF2-40B4-BE49-F238E27FC236}">
                  <a16:creationId xmlns:a16="http://schemas.microsoft.com/office/drawing/2014/main" id="{7C140353-2659-6BBD-088B-6C09C5413275}"/>
                </a:ext>
              </a:extLst>
            </p:cNvPr>
            <p:cNvSpPr/>
            <p:nvPr/>
          </p:nvSpPr>
          <p:spPr>
            <a:xfrm>
              <a:off x="1912125" y="2895725"/>
              <a:ext cx="170875" cy="870375"/>
            </a:xfrm>
            <a:custGeom>
              <a:avLst/>
              <a:gdLst/>
              <a:ahLst/>
              <a:cxnLst/>
              <a:rect l="l" t="t" r="r" b="b"/>
              <a:pathLst>
                <a:path w="6835" h="34815" extrusionOk="0">
                  <a:moveTo>
                    <a:pt x="6835" y="0"/>
                  </a:moveTo>
                  <a:lnTo>
                    <a:pt x="132" y="596"/>
                  </a:lnTo>
                  <a:cubicBezTo>
                    <a:pt x="1" y="2929"/>
                    <a:pt x="679" y="27682"/>
                    <a:pt x="918" y="34814"/>
                  </a:cubicBezTo>
                  <a:lnTo>
                    <a:pt x="5859" y="34814"/>
                  </a:lnTo>
                  <a:cubicBezTo>
                    <a:pt x="6097" y="27278"/>
                    <a:pt x="6835" y="2394"/>
                    <a:pt x="683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2009;p62">
              <a:extLst>
                <a:ext uri="{FF2B5EF4-FFF2-40B4-BE49-F238E27FC236}">
                  <a16:creationId xmlns:a16="http://schemas.microsoft.com/office/drawing/2014/main" id="{CEEE4E36-AEE6-B890-BC4D-59BDCCD12959}"/>
                </a:ext>
              </a:extLst>
            </p:cNvPr>
            <p:cNvSpPr/>
            <p:nvPr/>
          </p:nvSpPr>
          <p:spPr>
            <a:xfrm>
              <a:off x="1737100" y="2860300"/>
              <a:ext cx="170900" cy="905800"/>
            </a:xfrm>
            <a:custGeom>
              <a:avLst/>
              <a:gdLst/>
              <a:ahLst/>
              <a:cxnLst/>
              <a:rect l="l" t="t" r="r" b="b"/>
              <a:pathLst>
                <a:path w="6836" h="36232" extrusionOk="0">
                  <a:moveTo>
                    <a:pt x="120" y="1"/>
                  </a:moveTo>
                  <a:lnTo>
                    <a:pt x="120" y="1"/>
                  </a:lnTo>
                  <a:cubicBezTo>
                    <a:pt x="1" y="2739"/>
                    <a:pt x="584" y="27778"/>
                    <a:pt x="715" y="36231"/>
                  </a:cubicBezTo>
                  <a:lnTo>
                    <a:pt x="5704" y="36231"/>
                  </a:lnTo>
                  <a:cubicBezTo>
                    <a:pt x="6097" y="28171"/>
                    <a:pt x="6835" y="3501"/>
                    <a:pt x="6787" y="882"/>
                  </a:cubicBezTo>
                  <a:lnTo>
                    <a:pt x="12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2010;p62">
              <a:extLst>
                <a:ext uri="{FF2B5EF4-FFF2-40B4-BE49-F238E27FC236}">
                  <a16:creationId xmlns:a16="http://schemas.microsoft.com/office/drawing/2014/main" id="{2190F85D-C432-65FF-B2C3-26A130E56E71}"/>
                </a:ext>
              </a:extLst>
            </p:cNvPr>
            <p:cNvSpPr/>
            <p:nvPr/>
          </p:nvSpPr>
          <p:spPr>
            <a:xfrm>
              <a:off x="1401950" y="2441500"/>
              <a:ext cx="343225" cy="487875"/>
            </a:xfrm>
            <a:custGeom>
              <a:avLst/>
              <a:gdLst/>
              <a:ahLst/>
              <a:cxnLst/>
              <a:rect l="l" t="t" r="r" b="b"/>
              <a:pathLst>
                <a:path w="13729" h="19515" extrusionOk="0">
                  <a:moveTo>
                    <a:pt x="9752" y="1"/>
                  </a:moveTo>
                  <a:cubicBezTo>
                    <a:pt x="7954" y="3549"/>
                    <a:pt x="6549" y="7942"/>
                    <a:pt x="4477" y="10419"/>
                  </a:cubicBezTo>
                  <a:cubicBezTo>
                    <a:pt x="4108" y="10907"/>
                    <a:pt x="3703" y="11502"/>
                    <a:pt x="3275" y="12157"/>
                  </a:cubicBezTo>
                  <a:cubicBezTo>
                    <a:pt x="3227" y="12216"/>
                    <a:pt x="3191" y="12288"/>
                    <a:pt x="3144" y="12347"/>
                  </a:cubicBezTo>
                  <a:cubicBezTo>
                    <a:pt x="3144" y="12359"/>
                    <a:pt x="3132" y="12383"/>
                    <a:pt x="3132" y="12383"/>
                  </a:cubicBezTo>
                  <a:cubicBezTo>
                    <a:pt x="3084" y="12443"/>
                    <a:pt x="3048" y="12502"/>
                    <a:pt x="3013" y="12562"/>
                  </a:cubicBezTo>
                  <a:cubicBezTo>
                    <a:pt x="2989" y="12574"/>
                    <a:pt x="2989" y="12585"/>
                    <a:pt x="2977" y="12597"/>
                  </a:cubicBezTo>
                  <a:cubicBezTo>
                    <a:pt x="2870" y="12752"/>
                    <a:pt x="2787" y="12895"/>
                    <a:pt x="2679" y="13050"/>
                  </a:cubicBezTo>
                  <a:cubicBezTo>
                    <a:pt x="2667" y="13062"/>
                    <a:pt x="2667" y="13074"/>
                    <a:pt x="2656" y="13097"/>
                  </a:cubicBezTo>
                  <a:cubicBezTo>
                    <a:pt x="2608" y="13169"/>
                    <a:pt x="2572" y="13228"/>
                    <a:pt x="2536" y="13288"/>
                  </a:cubicBezTo>
                  <a:lnTo>
                    <a:pt x="2536" y="13300"/>
                  </a:lnTo>
                  <a:cubicBezTo>
                    <a:pt x="2453" y="13407"/>
                    <a:pt x="2394" y="13514"/>
                    <a:pt x="2322" y="13609"/>
                  </a:cubicBezTo>
                  <a:cubicBezTo>
                    <a:pt x="2298" y="13645"/>
                    <a:pt x="2275" y="13693"/>
                    <a:pt x="2251" y="13717"/>
                  </a:cubicBezTo>
                  <a:cubicBezTo>
                    <a:pt x="2215" y="13776"/>
                    <a:pt x="2191" y="13824"/>
                    <a:pt x="2155" y="13871"/>
                  </a:cubicBezTo>
                  <a:lnTo>
                    <a:pt x="1846" y="14359"/>
                  </a:lnTo>
                  <a:cubicBezTo>
                    <a:pt x="1822" y="14419"/>
                    <a:pt x="1774" y="14490"/>
                    <a:pt x="1727" y="14550"/>
                  </a:cubicBezTo>
                  <a:cubicBezTo>
                    <a:pt x="1358" y="15121"/>
                    <a:pt x="1001" y="15669"/>
                    <a:pt x="667" y="16169"/>
                  </a:cubicBezTo>
                  <a:cubicBezTo>
                    <a:pt x="655" y="16193"/>
                    <a:pt x="643" y="16217"/>
                    <a:pt x="620" y="16229"/>
                  </a:cubicBezTo>
                  <a:cubicBezTo>
                    <a:pt x="548" y="16336"/>
                    <a:pt x="477" y="16431"/>
                    <a:pt x="417" y="16526"/>
                  </a:cubicBezTo>
                  <a:cubicBezTo>
                    <a:pt x="405" y="16562"/>
                    <a:pt x="370" y="16586"/>
                    <a:pt x="358" y="16622"/>
                  </a:cubicBezTo>
                  <a:cubicBezTo>
                    <a:pt x="286" y="16753"/>
                    <a:pt x="191" y="16860"/>
                    <a:pt x="120" y="16979"/>
                  </a:cubicBezTo>
                  <a:cubicBezTo>
                    <a:pt x="72" y="17026"/>
                    <a:pt x="48" y="17062"/>
                    <a:pt x="12" y="17110"/>
                  </a:cubicBezTo>
                  <a:cubicBezTo>
                    <a:pt x="131" y="17336"/>
                    <a:pt x="84" y="17860"/>
                    <a:pt x="215" y="18062"/>
                  </a:cubicBezTo>
                  <a:cubicBezTo>
                    <a:pt x="655" y="18836"/>
                    <a:pt x="0" y="18765"/>
                    <a:pt x="465" y="19515"/>
                  </a:cubicBezTo>
                  <a:cubicBezTo>
                    <a:pt x="489" y="19503"/>
                    <a:pt x="524" y="19479"/>
                    <a:pt x="548" y="19467"/>
                  </a:cubicBezTo>
                  <a:cubicBezTo>
                    <a:pt x="2120" y="18408"/>
                    <a:pt x="4799" y="16455"/>
                    <a:pt x="7144" y="14883"/>
                  </a:cubicBezTo>
                  <a:cubicBezTo>
                    <a:pt x="8371" y="14062"/>
                    <a:pt x="10299" y="12466"/>
                    <a:pt x="10299" y="12466"/>
                  </a:cubicBezTo>
                  <a:cubicBezTo>
                    <a:pt x="11430" y="10716"/>
                    <a:pt x="12312" y="9966"/>
                    <a:pt x="13728" y="7144"/>
                  </a:cubicBezTo>
                  <a:cubicBezTo>
                    <a:pt x="13621" y="7001"/>
                    <a:pt x="13526" y="6870"/>
                    <a:pt x="13490" y="6739"/>
                  </a:cubicBezTo>
                  <a:cubicBezTo>
                    <a:pt x="12073" y="4620"/>
                    <a:pt x="10776" y="2382"/>
                    <a:pt x="9752"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2011;p62">
              <a:extLst>
                <a:ext uri="{FF2B5EF4-FFF2-40B4-BE49-F238E27FC236}">
                  <a16:creationId xmlns:a16="http://schemas.microsoft.com/office/drawing/2014/main" id="{D49A23AF-A8FB-58BA-1721-9F49BDC68540}"/>
                </a:ext>
              </a:extLst>
            </p:cNvPr>
            <p:cNvSpPr/>
            <p:nvPr/>
          </p:nvSpPr>
          <p:spPr>
            <a:xfrm>
              <a:off x="1867775" y="2177475"/>
              <a:ext cx="177000" cy="221200"/>
            </a:xfrm>
            <a:custGeom>
              <a:avLst/>
              <a:gdLst/>
              <a:ahLst/>
              <a:cxnLst/>
              <a:rect l="l" t="t" r="r" b="b"/>
              <a:pathLst>
                <a:path w="7080" h="8848" extrusionOk="0">
                  <a:moveTo>
                    <a:pt x="5609" y="1"/>
                  </a:moveTo>
                  <a:cubicBezTo>
                    <a:pt x="5609" y="1"/>
                    <a:pt x="5609" y="1"/>
                    <a:pt x="5609" y="1"/>
                  </a:cubicBezTo>
                  <a:lnTo>
                    <a:pt x="1501" y="286"/>
                  </a:lnTo>
                  <a:lnTo>
                    <a:pt x="1489" y="286"/>
                  </a:lnTo>
                  <a:lnTo>
                    <a:pt x="596" y="3501"/>
                  </a:lnTo>
                  <a:lnTo>
                    <a:pt x="1" y="5632"/>
                  </a:lnTo>
                  <a:lnTo>
                    <a:pt x="60" y="5704"/>
                  </a:lnTo>
                  <a:lnTo>
                    <a:pt x="2442" y="8847"/>
                  </a:lnTo>
                  <a:cubicBezTo>
                    <a:pt x="2442" y="8847"/>
                    <a:pt x="6612" y="5797"/>
                    <a:pt x="6908" y="5797"/>
                  </a:cubicBezTo>
                  <a:cubicBezTo>
                    <a:pt x="6912" y="5797"/>
                    <a:pt x="6916" y="5798"/>
                    <a:pt x="6918" y="5799"/>
                  </a:cubicBezTo>
                  <a:cubicBezTo>
                    <a:pt x="6919" y="5799"/>
                    <a:pt x="6920" y="5800"/>
                    <a:pt x="6921" y="5800"/>
                  </a:cubicBezTo>
                  <a:cubicBezTo>
                    <a:pt x="7079" y="5800"/>
                    <a:pt x="5635" y="1"/>
                    <a:pt x="5609"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2012;p62">
              <a:extLst>
                <a:ext uri="{FF2B5EF4-FFF2-40B4-BE49-F238E27FC236}">
                  <a16:creationId xmlns:a16="http://schemas.microsoft.com/office/drawing/2014/main" id="{A7F37A4C-0169-628A-E083-4CDEE62D0673}"/>
                </a:ext>
              </a:extLst>
            </p:cNvPr>
            <p:cNvSpPr/>
            <p:nvPr/>
          </p:nvSpPr>
          <p:spPr>
            <a:xfrm>
              <a:off x="1882675" y="2184625"/>
              <a:ext cx="119975" cy="80775"/>
            </a:xfrm>
            <a:custGeom>
              <a:avLst/>
              <a:gdLst/>
              <a:ahLst/>
              <a:cxnLst/>
              <a:rect l="l" t="t" r="r" b="b"/>
              <a:pathLst>
                <a:path w="4799" h="3231" extrusionOk="0">
                  <a:moveTo>
                    <a:pt x="893" y="0"/>
                  </a:moveTo>
                  <a:lnTo>
                    <a:pt x="0" y="3215"/>
                  </a:lnTo>
                  <a:cubicBezTo>
                    <a:pt x="142" y="3225"/>
                    <a:pt x="282" y="3230"/>
                    <a:pt x="420" y="3230"/>
                  </a:cubicBezTo>
                  <a:cubicBezTo>
                    <a:pt x="782" y="3230"/>
                    <a:pt x="1135" y="3194"/>
                    <a:pt x="1488" y="3108"/>
                  </a:cubicBezTo>
                  <a:cubicBezTo>
                    <a:pt x="2334" y="2918"/>
                    <a:pt x="3096" y="2501"/>
                    <a:pt x="3727" y="1905"/>
                  </a:cubicBezTo>
                  <a:cubicBezTo>
                    <a:pt x="4155" y="1501"/>
                    <a:pt x="4501" y="1024"/>
                    <a:pt x="4798" y="524"/>
                  </a:cubicBezTo>
                  <a:cubicBezTo>
                    <a:pt x="4780" y="478"/>
                    <a:pt x="4768" y="445"/>
                    <a:pt x="4758" y="445"/>
                  </a:cubicBezTo>
                  <a:cubicBezTo>
                    <a:pt x="4756" y="445"/>
                    <a:pt x="4753" y="448"/>
                    <a:pt x="4751" y="453"/>
                  </a:cubicBezTo>
                  <a:lnTo>
                    <a:pt x="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2013;p62">
              <a:extLst>
                <a:ext uri="{FF2B5EF4-FFF2-40B4-BE49-F238E27FC236}">
                  <a16:creationId xmlns:a16="http://schemas.microsoft.com/office/drawing/2014/main" id="{03156FF0-22B3-8A50-6A10-1569ED95E13C}"/>
                </a:ext>
              </a:extLst>
            </p:cNvPr>
            <p:cNvSpPr/>
            <p:nvPr/>
          </p:nvSpPr>
          <p:spPr>
            <a:xfrm>
              <a:off x="1401950" y="2712675"/>
              <a:ext cx="178625" cy="216700"/>
            </a:xfrm>
            <a:custGeom>
              <a:avLst/>
              <a:gdLst/>
              <a:ahLst/>
              <a:cxnLst/>
              <a:rect l="l" t="t" r="r" b="b"/>
              <a:pathLst>
                <a:path w="7145" h="8668" extrusionOk="0">
                  <a:moveTo>
                    <a:pt x="4156" y="0"/>
                  </a:moveTo>
                  <a:cubicBezTo>
                    <a:pt x="3882" y="405"/>
                    <a:pt x="3584" y="845"/>
                    <a:pt x="3275" y="1310"/>
                  </a:cubicBezTo>
                  <a:cubicBezTo>
                    <a:pt x="3227" y="1369"/>
                    <a:pt x="3191" y="1441"/>
                    <a:pt x="3144" y="1500"/>
                  </a:cubicBezTo>
                  <a:cubicBezTo>
                    <a:pt x="3144" y="1512"/>
                    <a:pt x="3132" y="1536"/>
                    <a:pt x="3132" y="1536"/>
                  </a:cubicBezTo>
                  <a:cubicBezTo>
                    <a:pt x="3084" y="1596"/>
                    <a:pt x="3048" y="1655"/>
                    <a:pt x="3013" y="1715"/>
                  </a:cubicBezTo>
                  <a:cubicBezTo>
                    <a:pt x="2989" y="1727"/>
                    <a:pt x="2989" y="1738"/>
                    <a:pt x="2977" y="1750"/>
                  </a:cubicBezTo>
                  <a:cubicBezTo>
                    <a:pt x="2870" y="1905"/>
                    <a:pt x="2787" y="2048"/>
                    <a:pt x="2679" y="2203"/>
                  </a:cubicBezTo>
                  <a:cubicBezTo>
                    <a:pt x="2667" y="2215"/>
                    <a:pt x="2667" y="2227"/>
                    <a:pt x="2656" y="2250"/>
                  </a:cubicBezTo>
                  <a:cubicBezTo>
                    <a:pt x="2608" y="2322"/>
                    <a:pt x="2572" y="2381"/>
                    <a:pt x="2536" y="2441"/>
                  </a:cubicBezTo>
                  <a:lnTo>
                    <a:pt x="2536" y="2453"/>
                  </a:lnTo>
                  <a:cubicBezTo>
                    <a:pt x="2453" y="2560"/>
                    <a:pt x="2394" y="2667"/>
                    <a:pt x="2322" y="2762"/>
                  </a:cubicBezTo>
                  <a:cubicBezTo>
                    <a:pt x="2298" y="2798"/>
                    <a:pt x="2275" y="2846"/>
                    <a:pt x="2251" y="2870"/>
                  </a:cubicBezTo>
                  <a:cubicBezTo>
                    <a:pt x="2215" y="2929"/>
                    <a:pt x="2191" y="2977"/>
                    <a:pt x="2155" y="3024"/>
                  </a:cubicBezTo>
                  <a:lnTo>
                    <a:pt x="1846" y="3512"/>
                  </a:lnTo>
                  <a:cubicBezTo>
                    <a:pt x="1822" y="3572"/>
                    <a:pt x="1774" y="3643"/>
                    <a:pt x="1727" y="3703"/>
                  </a:cubicBezTo>
                  <a:cubicBezTo>
                    <a:pt x="1358" y="4274"/>
                    <a:pt x="1001" y="4822"/>
                    <a:pt x="667" y="5322"/>
                  </a:cubicBezTo>
                  <a:cubicBezTo>
                    <a:pt x="655" y="5346"/>
                    <a:pt x="643" y="5370"/>
                    <a:pt x="620" y="5382"/>
                  </a:cubicBezTo>
                  <a:cubicBezTo>
                    <a:pt x="548" y="5489"/>
                    <a:pt x="477" y="5584"/>
                    <a:pt x="417" y="5679"/>
                  </a:cubicBezTo>
                  <a:cubicBezTo>
                    <a:pt x="405" y="5715"/>
                    <a:pt x="370" y="5739"/>
                    <a:pt x="358" y="5775"/>
                  </a:cubicBezTo>
                  <a:cubicBezTo>
                    <a:pt x="286" y="5906"/>
                    <a:pt x="191" y="6013"/>
                    <a:pt x="120" y="6132"/>
                  </a:cubicBezTo>
                  <a:cubicBezTo>
                    <a:pt x="72" y="6179"/>
                    <a:pt x="48" y="6215"/>
                    <a:pt x="12" y="6263"/>
                  </a:cubicBezTo>
                  <a:cubicBezTo>
                    <a:pt x="131" y="6489"/>
                    <a:pt x="84" y="7013"/>
                    <a:pt x="215" y="7215"/>
                  </a:cubicBezTo>
                  <a:cubicBezTo>
                    <a:pt x="655" y="7989"/>
                    <a:pt x="0" y="7918"/>
                    <a:pt x="465" y="8668"/>
                  </a:cubicBezTo>
                  <a:cubicBezTo>
                    <a:pt x="489" y="8656"/>
                    <a:pt x="524" y="8632"/>
                    <a:pt x="548" y="8620"/>
                  </a:cubicBezTo>
                  <a:cubicBezTo>
                    <a:pt x="2120" y="7561"/>
                    <a:pt x="4799" y="5608"/>
                    <a:pt x="7144" y="4036"/>
                  </a:cubicBezTo>
                  <a:cubicBezTo>
                    <a:pt x="6144" y="2691"/>
                    <a:pt x="5132" y="1357"/>
                    <a:pt x="415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2014;p62">
              <a:extLst>
                <a:ext uri="{FF2B5EF4-FFF2-40B4-BE49-F238E27FC236}">
                  <a16:creationId xmlns:a16="http://schemas.microsoft.com/office/drawing/2014/main" id="{D0068C1A-9B20-B6C5-F5A5-2D849F6D270B}"/>
                </a:ext>
              </a:extLst>
            </p:cNvPr>
            <p:cNvSpPr/>
            <p:nvPr/>
          </p:nvSpPr>
          <p:spPr>
            <a:xfrm>
              <a:off x="1609125" y="2318250"/>
              <a:ext cx="249450" cy="312875"/>
            </a:xfrm>
            <a:custGeom>
              <a:avLst/>
              <a:gdLst/>
              <a:ahLst/>
              <a:cxnLst/>
              <a:rect l="l" t="t" r="r" b="b"/>
              <a:pathLst>
                <a:path w="9978" h="12515" extrusionOk="0">
                  <a:moveTo>
                    <a:pt x="7804" y="1"/>
                  </a:moveTo>
                  <a:cubicBezTo>
                    <a:pt x="3961" y="1"/>
                    <a:pt x="1925" y="3773"/>
                    <a:pt x="0" y="7645"/>
                  </a:cubicBezTo>
                  <a:cubicBezTo>
                    <a:pt x="1191" y="9610"/>
                    <a:pt x="2834" y="11193"/>
                    <a:pt x="4667" y="12515"/>
                  </a:cubicBezTo>
                  <a:cubicBezTo>
                    <a:pt x="7418" y="7967"/>
                    <a:pt x="9978" y="2430"/>
                    <a:pt x="8216" y="61"/>
                  </a:cubicBezTo>
                  <a:cubicBezTo>
                    <a:pt x="8358" y="49"/>
                    <a:pt x="8454" y="25"/>
                    <a:pt x="8192" y="13"/>
                  </a:cubicBezTo>
                  <a:cubicBezTo>
                    <a:pt x="8061" y="5"/>
                    <a:pt x="7931" y="1"/>
                    <a:pt x="78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2015;p62">
              <a:extLst>
                <a:ext uri="{FF2B5EF4-FFF2-40B4-BE49-F238E27FC236}">
                  <a16:creationId xmlns:a16="http://schemas.microsoft.com/office/drawing/2014/main" id="{5B6DB367-BAFA-6755-BB2B-32701540421B}"/>
                </a:ext>
              </a:extLst>
            </p:cNvPr>
            <p:cNvSpPr/>
            <p:nvPr/>
          </p:nvSpPr>
          <p:spPr>
            <a:xfrm>
              <a:off x="1850825" y="2315300"/>
              <a:ext cx="185150" cy="82600"/>
            </a:xfrm>
            <a:custGeom>
              <a:avLst/>
              <a:gdLst/>
              <a:ahLst/>
              <a:cxnLst/>
              <a:rect l="l" t="t" r="r" b="b"/>
              <a:pathLst>
                <a:path w="7406" h="3304" extrusionOk="0">
                  <a:moveTo>
                    <a:pt x="4803" y="1"/>
                  </a:moveTo>
                  <a:cubicBezTo>
                    <a:pt x="3441" y="1"/>
                    <a:pt x="2074" y="84"/>
                    <a:pt x="714" y="84"/>
                  </a:cubicBezTo>
                  <a:lnTo>
                    <a:pt x="0" y="84"/>
                  </a:lnTo>
                  <a:cubicBezTo>
                    <a:pt x="119" y="548"/>
                    <a:pt x="274" y="1000"/>
                    <a:pt x="476" y="1429"/>
                  </a:cubicBezTo>
                  <a:cubicBezTo>
                    <a:pt x="798" y="2143"/>
                    <a:pt x="1226" y="2822"/>
                    <a:pt x="1929" y="3155"/>
                  </a:cubicBezTo>
                  <a:cubicBezTo>
                    <a:pt x="2122" y="3247"/>
                    <a:pt x="2358" y="3304"/>
                    <a:pt x="2608" y="3304"/>
                  </a:cubicBezTo>
                  <a:cubicBezTo>
                    <a:pt x="2651" y="3304"/>
                    <a:pt x="2695" y="3302"/>
                    <a:pt x="2739" y="3298"/>
                  </a:cubicBezTo>
                  <a:cubicBezTo>
                    <a:pt x="2929" y="3286"/>
                    <a:pt x="2977" y="3286"/>
                    <a:pt x="3167" y="3239"/>
                  </a:cubicBezTo>
                  <a:cubicBezTo>
                    <a:pt x="3334" y="3203"/>
                    <a:pt x="3512" y="3132"/>
                    <a:pt x="3667" y="3084"/>
                  </a:cubicBezTo>
                  <a:cubicBezTo>
                    <a:pt x="4417" y="2798"/>
                    <a:pt x="5155" y="2251"/>
                    <a:pt x="5787" y="1715"/>
                  </a:cubicBezTo>
                  <a:cubicBezTo>
                    <a:pt x="6346" y="1239"/>
                    <a:pt x="6882" y="715"/>
                    <a:pt x="7406" y="143"/>
                  </a:cubicBezTo>
                  <a:cubicBezTo>
                    <a:pt x="6810" y="72"/>
                    <a:pt x="6203" y="24"/>
                    <a:pt x="5620" y="12"/>
                  </a:cubicBezTo>
                  <a:cubicBezTo>
                    <a:pt x="5348" y="4"/>
                    <a:pt x="5076" y="1"/>
                    <a:pt x="4803" y="1"/>
                  </a:cubicBezTo>
                  <a:close/>
                </a:path>
              </a:pathLst>
            </a:custGeom>
            <a:solidFill>
              <a:srgbClr val="97BBC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2016;p62">
              <a:extLst>
                <a:ext uri="{FF2B5EF4-FFF2-40B4-BE49-F238E27FC236}">
                  <a16:creationId xmlns:a16="http://schemas.microsoft.com/office/drawing/2014/main" id="{953C4A14-FF3F-4484-5DBB-5A3E22CAE428}"/>
                </a:ext>
              </a:extLst>
            </p:cNvPr>
            <p:cNvSpPr/>
            <p:nvPr/>
          </p:nvSpPr>
          <p:spPr>
            <a:xfrm>
              <a:off x="1902300" y="2056950"/>
              <a:ext cx="122675" cy="187500"/>
            </a:xfrm>
            <a:custGeom>
              <a:avLst/>
              <a:gdLst/>
              <a:ahLst/>
              <a:cxnLst/>
              <a:rect l="l" t="t" r="r" b="b"/>
              <a:pathLst>
                <a:path w="4907" h="7500" extrusionOk="0">
                  <a:moveTo>
                    <a:pt x="2628" y="1"/>
                  </a:moveTo>
                  <a:cubicBezTo>
                    <a:pt x="1526" y="1"/>
                    <a:pt x="565" y="835"/>
                    <a:pt x="453" y="1952"/>
                  </a:cubicBezTo>
                  <a:lnTo>
                    <a:pt x="120" y="5096"/>
                  </a:lnTo>
                  <a:cubicBezTo>
                    <a:pt x="1" y="6286"/>
                    <a:pt x="870" y="7370"/>
                    <a:pt x="2061" y="7489"/>
                  </a:cubicBezTo>
                  <a:cubicBezTo>
                    <a:pt x="2134" y="7496"/>
                    <a:pt x="2207" y="7500"/>
                    <a:pt x="2279" y="7500"/>
                  </a:cubicBezTo>
                  <a:cubicBezTo>
                    <a:pt x="3371" y="7500"/>
                    <a:pt x="4331" y="6676"/>
                    <a:pt x="4454" y="5560"/>
                  </a:cubicBezTo>
                  <a:lnTo>
                    <a:pt x="4787" y="2417"/>
                  </a:lnTo>
                  <a:cubicBezTo>
                    <a:pt x="4906" y="1226"/>
                    <a:pt x="4037" y="143"/>
                    <a:pt x="2846" y="12"/>
                  </a:cubicBezTo>
                  <a:cubicBezTo>
                    <a:pt x="2773" y="4"/>
                    <a:pt x="2700" y="1"/>
                    <a:pt x="262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2017;p62">
              <a:extLst>
                <a:ext uri="{FF2B5EF4-FFF2-40B4-BE49-F238E27FC236}">
                  <a16:creationId xmlns:a16="http://schemas.microsoft.com/office/drawing/2014/main" id="{6EA4D0A5-542F-B090-AF85-6074819E4AE1}"/>
                </a:ext>
              </a:extLst>
            </p:cNvPr>
            <p:cNvSpPr/>
            <p:nvPr/>
          </p:nvSpPr>
          <p:spPr>
            <a:xfrm>
              <a:off x="1902000" y="2179575"/>
              <a:ext cx="113150" cy="64575"/>
            </a:xfrm>
            <a:custGeom>
              <a:avLst/>
              <a:gdLst/>
              <a:ahLst/>
              <a:cxnLst/>
              <a:rect l="l" t="t" r="r" b="b"/>
              <a:pathLst>
                <a:path w="4526" h="2583" extrusionOk="0">
                  <a:moveTo>
                    <a:pt x="4525" y="0"/>
                  </a:moveTo>
                  <a:lnTo>
                    <a:pt x="4525" y="0"/>
                  </a:lnTo>
                  <a:cubicBezTo>
                    <a:pt x="4406" y="119"/>
                    <a:pt x="4287" y="202"/>
                    <a:pt x="4156" y="274"/>
                  </a:cubicBezTo>
                  <a:cubicBezTo>
                    <a:pt x="3882" y="429"/>
                    <a:pt x="3561" y="536"/>
                    <a:pt x="3263" y="619"/>
                  </a:cubicBezTo>
                  <a:cubicBezTo>
                    <a:pt x="2841" y="752"/>
                    <a:pt x="2397" y="844"/>
                    <a:pt x="1953" y="844"/>
                  </a:cubicBezTo>
                  <a:cubicBezTo>
                    <a:pt x="1758" y="844"/>
                    <a:pt x="1563" y="826"/>
                    <a:pt x="1370" y="786"/>
                  </a:cubicBezTo>
                  <a:cubicBezTo>
                    <a:pt x="906" y="691"/>
                    <a:pt x="465" y="512"/>
                    <a:pt x="120" y="202"/>
                  </a:cubicBezTo>
                  <a:lnTo>
                    <a:pt x="120" y="202"/>
                  </a:lnTo>
                  <a:cubicBezTo>
                    <a:pt x="1" y="1381"/>
                    <a:pt x="882" y="2453"/>
                    <a:pt x="2061" y="2572"/>
                  </a:cubicBezTo>
                  <a:cubicBezTo>
                    <a:pt x="2134" y="2579"/>
                    <a:pt x="2207" y="2583"/>
                    <a:pt x="2279" y="2583"/>
                  </a:cubicBezTo>
                  <a:cubicBezTo>
                    <a:pt x="3380" y="2583"/>
                    <a:pt x="4331" y="1748"/>
                    <a:pt x="4454" y="631"/>
                  </a:cubicBezTo>
                  <a:lnTo>
                    <a:pt x="4525"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2018;p62">
              <a:extLst>
                <a:ext uri="{FF2B5EF4-FFF2-40B4-BE49-F238E27FC236}">
                  <a16:creationId xmlns:a16="http://schemas.microsoft.com/office/drawing/2014/main" id="{A1068008-F015-1C9E-8749-63B89DC94ACB}"/>
                </a:ext>
              </a:extLst>
            </p:cNvPr>
            <p:cNvSpPr/>
            <p:nvPr/>
          </p:nvSpPr>
          <p:spPr>
            <a:xfrm>
              <a:off x="2005300" y="2134800"/>
              <a:ext cx="44975" cy="60650"/>
            </a:xfrm>
            <a:custGeom>
              <a:avLst/>
              <a:gdLst/>
              <a:ahLst/>
              <a:cxnLst/>
              <a:rect l="l" t="t" r="r" b="b"/>
              <a:pathLst>
                <a:path w="1799" h="2426" extrusionOk="0">
                  <a:moveTo>
                    <a:pt x="953" y="0"/>
                  </a:moveTo>
                  <a:cubicBezTo>
                    <a:pt x="527" y="0"/>
                    <a:pt x="139" y="493"/>
                    <a:pt x="72" y="1124"/>
                  </a:cubicBezTo>
                  <a:cubicBezTo>
                    <a:pt x="0" y="1791"/>
                    <a:pt x="310" y="2374"/>
                    <a:pt x="774" y="2422"/>
                  </a:cubicBezTo>
                  <a:cubicBezTo>
                    <a:pt x="794" y="2424"/>
                    <a:pt x="814" y="2425"/>
                    <a:pt x="834" y="2425"/>
                  </a:cubicBezTo>
                  <a:cubicBezTo>
                    <a:pt x="1264" y="2425"/>
                    <a:pt x="1659" y="1940"/>
                    <a:pt x="1727" y="1303"/>
                  </a:cubicBezTo>
                  <a:cubicBezTo>
                    <a:pt x="1798" y="636"/>
                    <a:pt x="1489" y="53"/>
                    <a:pt x="1024" y="5"/>
                  </a:cubicBezTo>
                  <a:cubicBezTo>
                    <a:pt x="1000" y="2"/>
                    <a:pt x="976" y="0"/>
                    <a:pt x="953"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2019;p62">
              <a:extLst>
                <a:ext uri="{FF2B5EF4-FFF2-40B4-BE49-F238E27FC236}">
                  <a16:creationId xmlns:a16="http://schemas.microsoft.com/office/drawing/2014/main" id="{0634F7BF-BC45-D382-18C0-2E22088920DE}"/>
                </a:ext>
              </a:extLst>
            </p:cNvPr>
            <p:cNvSpPr/>
            <p:nvPr/>
          </p:nvSpPr>
          <p:spPr>
            <a:xfrm>
              <a:off x="1876425" y="2131275"/>
              <a:ext cx="44950" cy="61775"/>
            </a:xfrm>
            <a:custGeom>
              <a:avLst/>
              <a:gdLst/>
              <a:ahLst/>
              <a:cxnLst/>
              <a:rect l="l" t="t" r="r" b="b"/>
              <a:pathLst>
                <a:path w="1798" h="2471" extrusionOk="0">
                  <a:moveTo>
                    <a:pt x="965" y="0"/>
                  </a:moveTo>
                  <a:cubicBezTo>
                    <a:pt x="535" y="0"/>
                    <a:pt x="140" y="497"/>
                    <a:pt x="71" y="1146"/>
                  </a:cubicBezTo>
                  <a:cubicBezTo>
                    <a:pt x="0" y="1825"/>
                    <a:pt x="310" y="2420"/>
                    <a:pt x="774" y="2468"/>
                  </a:cubicBezTo>
                  <a:cubicBezTo>
                    <a:pt x="793" y="2470"/>
                    <a:pt x="813" y="2471"/>
                    <a:pt x="832" y="2471"/>
                  </a:cubicBezTo>
                  <a:cubicBezTo>
                    <a:pt x="1263" y="2471"/>
                    <a:pt x="1658" y="1974"/>
                    <a:pt x="1726" y="1325"/>
                  </a:cubicBezTo>
                  <a:cubicBezTo>
                    <a:pt x="1798" y="646"/>
                    <a:pt x="1488" y="51"/>
                    <a:pt x="1024" y="3"/>
                  </a:cubicBezTo>
                  <a:cubicBezTo>
                    <a:pt x="1004" y="1"/>
                    <a:pt x="985" y="0"/>
                    <a:pt x="96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2020;p62">
              <a:extLst>
                <a:ext uri="{FF2B5EF4-FFF2-40B4-BE49-F238E27FC236}">
                  <a16:creationId xmlns:a16="http://schemas.microsoft.com/office/drawing/2014/main" id="{769858A9-48ED-D751-5207-5CC35BAF14E8}"/>
                </a:ext>
              </a:extLst>
            </p:cNvPr>
            <p:cNvSpPr/>
            <p:nvPr/>
          </p:nvSpPr>
          <p:spPr>
            <a:xfrm>
              <a:off x="1370400" y="2893050"/>
              <a:ext cx="36925" cy="32475"/>
            </a:xfrm>
            <a:custGeom>
              <a:avLst/>
              <a:gdLst/>
              <a:ahLst/>
              <a:cxnLst/>
              <a:rect l="l" t="t" r="r" b="b"/>
              <a:pathLst>
                <a:path w="1477" h="1299" fill="none" extrusionOk="0">
                  <a:moveTo>
                    <a:pt x="1477" y="0"/>
                  </a:moveTo>
                  <a:cubicBezTo>
                    <a:pt x="1477" y="0"/>
                    <a:pt x="739" y="107"/>
                    <a:pt x="0" y="1298"/>
                  </a:cubicBezTo>
                </a:path>
              </a:pathLst>
            </a:custGeom>
            <a:noFill/>
            <a:ln w="68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2021;p62">
              <a:extLst>
                <a:ext uri="{FF2B5EF4-FFF2-40B4-BE49-F238E27FC236}">
                  <a16:creationId xmlns:a16="http://schemas.microsoft.com/office/drawing/2014/main" id="{199768E4-A879-99C1-8971-EA807883CCE3}"/>
                </a:ext>
              </a:extLst>
            </p:cNvPr>
            <p:cNvSpPr/>
            <p:nvPr/>
          </p:nvSpPr>
          <p:spPr>
            <a:xfrm>
              <a:off x="1433200" y="2761175"/>
              <a:ext cx="65500" cy="98550"/>
            </a:xfrm>
            <a:custGeom>
              <a:avLst/>
              <a:gdLst/>
              <a:ahLst/>
              <a:cxnLst/>
              <a:rect l="l" t="t" r="r" b="b"/>
              <a:pathLst>
                <a:path w="2620" h="3942" fill="none" extrusionOk="0">
                  <a:moveTo>
                    <a:pt x="1" y="3942"/>
                  </a:moveTo>
                  <a:lnTo>
                    <a:pt x="2620" y="1"/>
                  </a:lnTo>
                </a:path>
              </a:pathLst>
            </a:custGeom>
            <a:noFill/>
            <a:ln w="68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2022;p62">
              <a:extLst>
                <a:ext uri="{FF2B5EF4-FFF2-40B4-BE49-F238E27FC236}">
                  <a16:creationId xmlns:a16="http://schemas.microsoft.com/office/drawing/2014/main" id="{4892F39F-CE13-8728-CDEC-1B8A02B47179}"/>
                </a:ext>
              </a:extLst>
            </p:cNvPr>
            <p:cNvSpPr/>
            <p:nvPr/>
          </p:nvSpPr>
          <p:spPr>
            <a:xfrm>
              <a:off x="1706450" y="2315900"/>
              <a:ext cx="479550" cy="614275"/>
            </a:xfrm>
            <a:custGeom>
              <a:avLst/>
              <a:gdLst/>
              <a:ahLst/>
              <a:cxnLst/>
              <a:rect l="l" t="t" r="r" b="b"/>
              <a:pathLst>
                <a:path w="19182" h="24571" extrusionOk="0">
                  <a:moveTo>
                    <a:pt x="9799" y="0"/>
                  </a:moveTo>
                  <a:cubicBezTo>
                    <a:pt x="9621" y="0"/>
                    <a:pt x="9442" y="12"/>
                    <a:pt x="9264" y="12"/>
                  </a:cubicBezTo>
                  <a:lnTo>
                    <a:pt x="9049" y="12"/>
                  </a:lnTo>
                  <a:cubicBezTo>
                    <a:pt x="8871" y="12"/>
                    <a:pt x="8692" y="36"/>
                    <a:pt x="8514" y="36"/>
                  </a:cubicBezTo>
                  <a:cubicBezTo>
                    <a:pt x="8418" y="48"/>
                    <a:pt x="8347" y="48"/>
                    <a:pt x="8252" y="48"/>
                  </a:cubicBezTo>
                  <a:lnTo>
                    <a:pt x="8097" y="48"/>
                  </a:lnTo>
                  <a:cubicBezTo>
                    <a:pt x="7859" y="48"/>
                    <a:pt x="7621" y="60"/>
                    <a:pt x="7382" y="60"/>
                  </a:cubicBezTo>
                  <a:lnTo>
                    <a:pt x="5751" y="60"/>
                  </a:lnTo>
                  <a:cubicBezTo>
                    <a:pt x="4858" y="60"/>
                    <a:pt x="3942" y="60"/>
                    <a:pt x="3060" y="191"/>
                  </a:cubicBezTo>
                  <a:cubicBezTo>
                    <a:pt x="2941" y="214"/>
                    <a:pt x="2822" y="226"/>
                    <a:pt x="2703" y="250"/>
                  </a:cubicBezTo>
                  <a:cubicBezTo>
                    <a:pt x="2644" y="345"/>
                    <a:pt x="2572" y="453"/>
                    <a:pt x="2513" y="536"/>
                  </a:cubicBezTo>
                  <a:cubicBezTo>
                    <a:pt x="1572" y="1917"/>
                    <a:pt x="894" y="3501"/>
                    <a:pt x="572" y="5167"/>
                  </a:cubicBezTo>
                  <a:cubicBezTo>
                    <a:pt x="513" y="5525"/>
                    <a:pt x="453" y="5894"/>
                    <a:pt x="393" y="6251"/>
                  </a:cubicBezTo>
                  <a:cubicBezTo>
                    <a:pt x="346" y="6501"/>
                    <a:pt x="322" y="6763"/>
                    <a:pt x="298" y="7025"/>
                  </a:cubicBezTo>
                  <a:cubicBezTo>
                    <a:pt x="274" y="7096"/>
                    <a:pt x="274" y="7191"/>
                    <a:pt x="262" y="7263"/>
                  </a:cubicBezTo>
                  <a:cubicBezTo>
                    <a:pt x="1" y="9775"/>
                    <a:pt x="60" y="12311"/>
                    <a:pt x="203" y="14823"/>
                  </a:cubicBezTo>
                  <a:cubicBezTo>
                    <a:pt x="310" y="16431"/>
                    <a:pt x="441" y="18050"/>
                    <a:pt x="572" y="19657"/>
                  </a:cubicBezTo>
                  <a:cubicBezTo>
                    <a:pt x="655" y="20467"/>
                    <a:pt x="715" y="21265"/>
                    <a:pt x="751" y="22074"/>
                  </a:cubicBezTo>
                  <a:cubicBezTo>
                    <a:pt x="786" y="22634"/>
                    <a:pt x="727" y="23432"/>
                    <a:pt x="953" y="23944"/>
                  </a:cubicBezTo>
                  <a:cubicBezTo>
                    <a:pt x="965" y="23991"/>
                    <a:pt x="989" y="24027"/>
                    <a:pt x="1013" y="24051"/>
                  </a:cubicBezTo>
                  <a:cubicBezTo>
                    <a:pt x="1084" y="24158"/>
                    <a:pt x="1167" y="24229"/>
                    <a:pt x="1263" y="24289"/>
                  </a:cubicBezTo>
                  <a:cubicBezTo>
                    <a:pt x="1358" y="24360"/>
                    <a:pt x="1489" y="24408"/>
                    <a:pt x="1620" y="24456"/>
                  </a:cubicBezTo>
                  <a:cubicBezTo>
                    <a:pt x="1832" y="24516"/>
                    <a:pt x="2064" y="24536"/>
                    <a:pt x="2299" y="24536"/>
                  </a:cubicBezTo>
                  <a:cubicBezTo>
                    <a:pt x="2617" y="24536"/>
                    <a:pt x="2940" y="24500"/>
                    <a:pt x="3227" y="24479"/>
                  </a:cubicBezTo>
                  <a:cubicBezTo>
                    <a:pt x="3449" y="24467"/>
                    <a:pt x="3674" y="24463"/>
                    <a:pt x="3900" y="24463"/>
                  </a:cubicBezTo>
                  <a:cubicBezTo>
                    <a:pt x="4352" y="24463"/>
                    <a:pt x="4807" y="24479"/>
                    <a:pt x="5251" y="24479"/>
                  </a:cubicBezTo>
                  <a:cubicBezTo>
                    <a:pt x="6168" y="24503"/>
                    <a:pt x="7109" y="24503"/>
                    <a:pt x="8037" y="24503"/>
                  </a:cubicBezTo>
                  <a:lnTo>
                    <a:pt x="9526" y="24503"/>
                  </a:lnTo>
                  <a:cubicBezTo>
                    <a:pt x="10549" y="24515"/>
                    <a:pt x="11585" y="24515"/>
                    <a:pt x="12633" y="24515"/>
                  </a:cubicBezTo>
                  <a:cubicBezTo>
                    <a:pt x="13027" y="24515"/>
                    <a:pt x="13539" y="24571"/>
                    <a:pt x="14035" y="24571"/>
                  </a:cubicBezTo>
                  <a:cubicBezTo>
                    <a:pt x="14227" y="24571"/>
                    <a:pt x="14418" y="24562"/>
                    <a:pt x="14598" y="24539"/>
                  </a:cubicBezTo>
                  <a:cubicBezTo>
                    <a:pt x="14657" y="24527"/>
                    <a:pt x="14717" y="24527"/>
                    <a:pt x="14776" y="24515"/>
                  </a:cubicBezTo>
                  <a:cubicBezTo>
                    <a:pt x="14871" y="24503"/>
                    <a:pt x="14979" y="24467"/>
                    <a:pt x="15074" y="24444"/>
                  </a:cubicBezTo>
                  <a:cubicBezTo>
                    <a:pt x="15169" y="24408"/>
                    <a:pt x="15264" y="24360"/>
                    <a:pt x="15336" y="24325"/>
                  </a:cubicBezTo>
                  <a:cubicBezTo>
                    <a:pt x="15693" y="24086"/>
                    <a:pt x="15753" y="23705"/>
                    <a:pt x="15764" y="23336"/>
                  </a:cubicBezTo>
                  <a:cubicBezTo>
                    <a:pt x="15764" y="23205"/>
                    <a:pt x="15764" y="23086"/>
                    <a:pt x="15788" y="22955"/>
                  </a:cubicBezTo>
                  <a:cubicBezTo>
                    <a:pt x="15824" y="22372"/>
                    <a:pt x="15907" y="21800"/>
                    <a:pt x="15979" y="21241"/>
                  </a:cubicBezTo>
                  <a:cubicBezTo>
                    <a:pt x="16122" y="20253"/>
                    <a:pt x="16300" y="19300"/>
                    <a:pt x="16503" y="18336"/>
                  </a:cubicBezTo>
                  <a:cubicBezTo>
                    <a:pt x="16526" y="18169"/>
                    <a:pt x="16574" y="17990"/>
                    <a:pt x="16598" y="17836"/>
                  </a:cubicBezTo>
                  <a:cubicBezTo>
                    <a:pt x="16753" y="17097"/>
                    <a:pt x="16919" y="16359"/>
                    <a:pt x="17098" y="15633"/>
                  </a:cubicBezTo>
                  <a:cubicBezTo>
                    <a:pt x="17098" y="15597"/>
                    <a:pt x="17110" y="15573"/>
                    <a:pt x="17110" y="15538"/>
                  </a:cubicBezTo>
                  <a:cubicBezTo>
                    <a:pt x="17157" y="15359"/>
                    <a:pt x="17193" y="15169"/>
                    <a:pt x="17241" y="14990"/>
                  </a:cubicBezTo>
                  <a:cubicBezTo>
                    <a:pt x="17479" y="13930"/>
                    <a:pt x="17729" y="12859"/>
                    <a:pt x="17955" y="11811"/>
                  </a:cubicBezTo>
                  <a:cubicBezTo>
                    <a:pt x="18003" y="11573"/>
                    <a:pt x="18062" y="11311"/>
                    <a:pt x="18110" y="11073"/>
                  </a:cubicBezTo>
                  <a:cubicBezTo>
                    <a:pt x="18586" y="8668"/>
                    <a:pt x="19182" y="6239"/>
                    <a:pt x="19015" y="3751"/>
                  </a:cubicBezTo>
                  <a:cubicBezTo>
                    <a:pt x="19015" y="3691"/>
                    <a:pt x="19003" y="3620"/>
                    <a:pt x="19003" y="3560"/>
                  </a:cubicBezTo>
                  <a:lnTo>
                    <a:pt x="19003" y="3489"/>
                  </a:lnTo>
                  <a:cubicBezTo>
                    <a:pt x="18693" y="3131"/>
                    <a:pt x="18360" y="2774"/>
                    <a:pt x="18003" y="2441"/>
                  </a:cubicBezTo>
                  <a:cubicBezTo>
                    <a:pt x="17396" y="1881"/>
                    <a:pt x="16741" y="1369"/>
                    <a:pt x="16014" y="965"/>
                  </a:cubicBezTo>
                  <a:cubicBezTo>
                    <a:pt x="15431" y="655"/>
                    <a:pt x="14800" y="429"/>
                    <a:pt x="14169" y="286"/>
                  </a:cubicBezTo>
                  <a:cubicBezTo>
                    <a:pt x="13824" y="214"/>
                    <a:pt x="13467" y="155"/>
                    <a:pt x="13121" y="107"/>
                  </a:cubicBezTo>
                  <a:cubicBezTo>
                    <a:pt x="13097" y="107"/>
                    <a:pt x="13050" y="95"/>
                    <a:pt x="13014" y="95"/>
                  </a:cubicBezTo>
                  <a:lnTo>
                    <a:pt x="12978" y="95"/>
                  </a:lnTo>
                  <a:cubicBezTo>
                    <a:pt x="12931" y="95"/>
                    <a:pt x="12883" y="72"/>
                    <a:pt x="12835" y="72"/>
                  </a:cubicBezTo>
                  <a:lnTo>
                    <a:pt x="12812" y="72"/>
                  </a:lnTo>
                  <a:cubicBezTo>
                    <a:pt x="12764" y="72"/>
                    <a:pt x="12740" y="60"/>
                    <a:pt x="12693" y="60"/>
                  </a:cubicBezTo>
                  <a:lnTo>
                    <a:pt x="12681" y="60"/>
                  </a:lnTo>
                  <a:cubicBezTo>
                    <a:pt x="12633" y="60"/>
                    <a:pt x="12585" y="48"/>
                    <a:pt x="12538" y="48"/>
                  </a:cubicBezTo>
                  <a:lnTo>
                    <a:pt x="12395" y="48"/>
                  </a:lnTo>
                  <a:cubicBezTo>
                    <a:pt x="12359" y="36"/>
                    <a:pt x="12324" y="36"/>
                    <a:pt x="12276" y="36"/>
                  </a:cubicBezTo>
                  <a:lnTo>
                    <a:pt x="12181" y="36"/>
                  </a:lnTo>
                  <a:cubicBezTo>
                    <a:pt x="12097" y="36"/>
                    <a:pt x="12002" y="12"/>
                    <a:pt x="11919" y="12"/>
                  </a:cubicBezTo>
                  <a:lnTo>
                    <a:pt x="11371" y="12"/>
                  </a:lnTo>
                  <a:cubicBezTo>
                    <a:pt x="11085" y="0"/>
                    <a:pt x="10811" y="0"/>
                    <a:pt x="1053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2023;p62">
              <a:extLst>
                <a:ext uri="{FF2B5EF4-FFF2-40B4-BE49-F238E27FC236}">
                  <a16:creationId xmlns:a16="http://schemas.microsoft.com/office/drawing/2014/main" id="{68754285-C3D7-3CFA-0DC1-B3E1D0F7C8CB}"/>
                </a:ext>
              </a:extLst>
            </p:cNvPr>
            <p:cNvSpPr/>
            <p:nvPr/>
          </p:nvSpPr>
          <p:spPr>
            <a:xfrm>
              <a:off x="1786825" y="2928175"/>
              <a:ext cx="234875" cy="625"/>
            </a:xfrm>
            <a:custGeom>
              <a:avLst/>
              <a:gdLst/>
              <a:ahLst/>
              <a:cxnLst/>
              <a:rect l="l" t="t" r="r" b="b"/>
              <a:pathLst>
                <a:path w="9395" h="25" fill="none" extrusionOk="0">
                  <a:moveTo>
                    <a:pt x="0" y="0"/>
                  </a:moveTo>
                  <a:lnTo>
                    <a:pt x="9394" y="24"/>
                  </a:lnTo>
                </a:path>
              </a:pathLst>
            </a:custGeom>
            <a:noFill/>
            <a:ln w="65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2024;p62">
              <a:extLst>
                <a:ext uri="{FF2B5EF4-FFF2-40B4-BE49-F238E27FC236}">
                  <a16:creationId xmlns:a16="http://schemas.microsoft.com/office/drawing/2014/main" id="{504AA94A-A87F-2EF2-5219-35897A17B9C8}"/>
                </a:ext>
              </a:extLst>
            </p:cNvPr>
            <p:cNvSpPr/>
            <p:nvPr/>
          </p:nvSpPr>
          <p:spPr>
            <a:xfrm>
              <a:off x="2138950" y="2337325"/>
              <a:ext cx="396500" cy="311375"/>
            </a:xfrm>
            <a:custGeom>
              <a:avLst/>
              <a:gdLst/>
              <a:ahLst/>
              <a:cxnLst/>
              <a:rect l="l" t="t" r="r" b="b"/>
              <a:pathLst>
                <a:path w="15860" h="12455" extrusionOk="0">
                  <a:moveTo>
                    <a:pt x="0" y="0"/>
                  </a:moveTo>
                  <a:cubicBezTo>
                    <a:pt x="12" y="24"/>
                    <a:pt x="36" y="48"/>
                    <a:pt x="36" y="84"/>
                  </a:cubicBezTo>
                  <a:cubicBezTo>
                    <a:pt x="358" y="2477"/>
                    <a:pt x="750" y="4858"/>
                    <a:pt x="1227" y="7227"/>
                  </a:cubicBezTo>
                  <a:cubicBezTo>
                    <a:pt x="1429" y="8168"/>
                    <a:pt x="1655" y="9121"/>
                    <a:pt x="1882" y="10061"/>
                  </a:cubicBezTo>
                  <a:lnTo>
                    <a:pt x="7037" y="12454"/>
                  </a:lnTo>
                  <a:lnTo>
                    <a:pt x="15859" y="3072"/>
                  </a:lnTo>
                  <a:lnTo>
                    <a:pt x="14502" y="239"/>
                  </a:lnTo>
                  <a:lnTo>
                    <a:pt x="6656" y="4477"/>
                  </a:lnTo>
                  <a:cubicBezTo>
                    <a:pt x="6656" y="4477"/>
                    <a:pt x="3203" y="953"/>
                    <a:pt x="0"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2025;p62">
              <a:extLst>
                <a:ext uri="{FF2B5EF4-FFF2-40B4-BE49-F238E27FC236}">
                  <a16:creationId xmlns:a16="http://schemas.microsoft.com/office/drawing/2014/main" id="{76D874B0-7255-20D6-A137-A3573D8E469D}"/>
                </a:ext>
              </a:extLst>
            </p:cNvPr>
            <p:cNvSpPr/>
            <p:nvPr/>
          </p:nvSpPr>
          <p:spPr>
            <a:xfrm>
              <a:off x="2391950" y="2348625"/>
              <a:ext cx="157500" cy="174150"/>
            </a:xfrm>
            <a:custGeom>
              <a:avLst/>
              <a:gdLst/>
              <a:ahLst/>
              <a:cxnLst/>
              <a:rect l="l" t="t" r="r" b="b"/>
              <a:pathLst>
                <a:path w="6300" h="6966" extrusionOk="0">
                  <a:moveTo>
                    <a:pt x="4096" y="1"/>
                  </a:moveTo>
                  <a:lnTo>
                    <a:pt x="1" y="2144"/>
                  </a:lnTo>
                  <a:cubicBezTo>
                    <a:pt x="405" y="3680"/>
                    <a:pt x="1048" y="5501"/>
                    <a:pt x="1608" y="6966"/>
                  </a:cubicBezTo>
                  <a:lnTo>
                    <a:pt x="6299" y="2084"/>
                  </a:lnTo>
                  <a:lnTo>
                    <a:pt x="4096"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2026;p62">
              <a:extLst>
                <a:ext uri="{FF2B5EF4-FFF2-40B4-BE49-F238E27FC236}">
                  <a16:creationId xmlns:a16="http://schemas.microsoft.com/office/drawing/2014/main" id="{8CD178C8-6D82-D001-9759-B10041673C61}"/>
                </a:ext>
              </a:extLst>
            </p:cNvPr>
            <p:cNvSpPr/>
            <p:nvPr/>
          </p:nvSpPr>
          <p:spPr>
            <a:xfrm>
              <a:off x="2025825" y="2331525"/>
              <a:ext cx="218825" cy="255250"/>
            </a:xfrm>
            <a:custGeom>
              <a:avLst/>
              <a:gdLst/>
              <a:ahLst/>
              <a:cxnLst/>
              <a:rect l="l" t="t" r="r" b="b"/>
              <a:pathLst>
                <a:path w="8753" h="10210" extrusionOk="0">
                  <a:moveTo>
                    <a:pt x="3055" y="0"/>
                  </a:moveTo>
                  <a:cubicBezTo>
                    <a:pt x="2800" y="0"/>
                    <a:pt x="2551" y="25"/>
                    <a:pt x="2311" y="78"/>
                  </a:cubicBezTo>
                  <a:cubicBezTo>
                    <a:pt x="1" y="601"/>
                    <a:pt x="2954" y="8698"/>
                    <a:pt x="2954" y="8698"/>
                  </a:cubicBezTo>
                  <a:lnTo>
                    <a:pt x="6252" y="10210"/>
                  </a:lnTo>
                  <a:cubicBezTo>
                    <a:pt x="7085" y="7674"/>
                    <a:pt x="7931" y="5138"/>
                    <a:pt x="8752" y="2590"/>
                  </a:cubicBezTo>
                  <a:cubicBezTo>
                    <a:pt x="7117" y="1332"/>
                    <a:pt x="4928" y="0"/>
                    <a:pt x="305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2027;p62">
              <a:extLst>
                <a:ext uri="{FF2B5EF4-FFF2-40B4-BE49-F238E27FC236}">
                  <a16:creationId xmlns:a16="http://schemas.microsoft.com/office/drawing/2014/main" id="{2465D6A0-B46C-AE2E-9EEC-989BD7BA0767}"/>
                </a:ext>
              </a:extLst>
            </p:cNvPr>
            <p:cNvSpPr/>
            <p:nvPr/>
          </p:nvSpPr>
          <p:spPr>
            <a:xfrm>
              <a:off x="2446425" y="2270650"/>
              <a:ext cx="149150" cy="222375"/>
            </a:xfrm>
            <a:custGeom>
              <a:avLst/>
              <a:gdLst/>
              <a:ahLst/>
              <a:cxnLst/>
              <a:rect l="l" t="t" r="r" b="b"/>
              <a:pathLst>
                <a:path w="5966" h="8895" extrusionOk="0">
                  <a:moveTo>
                    <a:pt x="2960" y="1"/>
                  </a:moveTo>
                  <a:cubicBezTo>
                    <a:pt x="2909" y="1"/>
                    <a:pt x="2860" y="15"/>
                    <a:pt x="2822" y="48"/>
                  </a:cubicBezTo>
                  <a:cubicBezTo>
                    <a:pt x="2870" y="584"/>
                    <a:pt x="2632" y="1084"/>
                    <a:pt x="2334" y="1536"/>
                  </a:cubicBezTo>
                  <a:cubicBezTo>
                    <a:pt x="2036" y="1965"/>
                    <a:pt x="1679" y="2370"/>
                    <a:pt x="1441" y="2846"/>
                  </a:cubicBezTo>
                  <a:cubicBezTo>
                    <a:pt x="1203" y="3322"/>
                    <a:pt x="1096" y="3894"/>
                    <a:pt x="1334" y="4370"/>
                  </a:cubicBezTo>
                  <a:cubicBezTo>
                    <a:pt x="858" y="4834"/>
                    <a:pt x="370" y="5180"/>
                    <a:pt x="0" y="5727"/>
                  </a:cubicBezTo>
                  <a:cubicBezTo>
                    <a:pt x="72" y="6680"/>
                    <a:pt x="179" y="7930"/>
                    <a:pt x="143" y="8894"/>
                  </a:cubicBezTo>
                  <a:cubicBezTo>
                    <a:pt x="1048" y="8037"/>
                    <a:pt x="2108" y="7192"/>
                    <a:pt x="2941" y="6251"/>
                  </a:cubicBezTo>
                  <a:cubicBezTo>
                    <a:pt x="3310" y="6204"/>
                    <a:pt x="3691" y="6180"/>
                    <a:pt x="4061" y="6132"/>
                  </a:cubicBezTo>
                  <a:cubicBezTo>
                    <a:pt x="4275" y="6120"/>
                    <a:pt x="4489" y="6084"/>
                    <a:pt x="4692" y="6001"/>
                  </a:cubicBezTo>
                  <a:cubicBezTo>
                    <a:pt x="4989" y="5846"/>
                    <a:pt x="5180" y="5537"/>
                    <a:pt x="5263" y="5203"/>
                  </a:cubicBezTo>
                  <a:cubicBezTo>
                    <a:pt x="5358" y="4882"/>
                    <a:pt x="5501" y="4513"/>
                    <a:pt x="5489" y="4168"/>
                  </a:cubicBezTo>
                  <a:cubicBezTo>
                    <a:pt x="5858" y="3929"/>
                    <a:pt x="5918" y="3132"/>
                    <a:pt x="5537" y="2929"/>
                  </a:cubicBezTo>
                  <a:cubicBezTo>
                    <a:pt x="5751" y="2751"/>
                    <a:pt x="5966" y="2465"/>
                    <a:pt x="5894" y="2191"/>
                  </a:cubicBezTo>
                  <a:cubicBezTo>
                    <a:pt x="5835" y="1977"/>
                    <a:pt x="5620" y="1822"/>
                    <a:pt x="5418" y="1786"/>
                  </a:cubicBezTo>
                  <a:cubicBezTo>
                    <a:pt x="5341" y="1769"/>
                    <a:pt x="5262" y="1763"/>
                    <a:pt x="5184" y="1763"/>
                  </a:cubicBezTo>
                  <a:cubicBezTo>
                    <a:pt x="5044" y="1763"/>
                    <a:pt x="4904" y="1783"/>
                    <a:pt x="4775" y="1798"/>
                  </a:cubicBezTo>
                  <a:cubicBezTo>
                    <a:pt x="4191" y="1870"/>
                    <a:pt x="3584" y="1953"/>
                    <a:pt x="3013" y="2024"/>
                  </a:cubicBezTo>
                  <a:cubicBezTo>
                    <a:pt x="3299" y="1548"/>
                    <a:pt x="3418" y="965"/>
                    <a:pt x="3310" y="429"/>
                  </a:cubicBezTo>
                  <a:cubicBezTo>
                    <a:pt x="3287" y="310"/>
                    <a:pt x="3263" y="179"/>
                    <a:pt x="3168" y="84"/>
                  </a:cubicBezTo>
                  <a:cubicBezTo>
                    <a:pt x="3117" y="34"/>
                    <a:pt x="3037" y="1"/>
                    <a:pt x="296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2028;p62">
              <a:extLst>
                <a:ext uri="{FF2B5EF4-FFF2-40B4-BE49-F238E27FC236}">
                  <a16:creationId xmlns:a16="http://schemas.microsoft.com/office/drawing/2014/main" id="{327CA196-56A9-7A8B-F004-4670C001DEA4}"/>
                </a:ext>
              </a:extLst>
            </p:cNvPr>
            <p:cNvSpPr/>
            <p:nvPr/>
          </p:nvSpPr>
          <p:spPr>
            <a:xfrm>
              <a:off x="2502075" y="2357550"/>
              <a:ext cx="28325" cy="42300"/>
            </a:xfrm>
            <a:custGeom>
              <a:avLst/>
              <a:gdLst/>
              <a:ahLst/>
              <a:cxnLst/>
              <a:rect l="l" t="t" r="r" b="b"/>
              <a:pathLst>
                <a:path w="1133" h="1692" fill="none" extrusionOk="0">
                  <a:moveTo>
                    <a:pt x="1132" y="1"/>
                  </a:moveTo>
                  <a:cubicBezTo>
                    <a:pt x="477" y="263"/>
                    <a:pt x="203" y="1013"/>
                    <a:pt x="1" y="1692"/>
                  </a:cubicBezTo>
                </a:path>
              </a:pathLst>
            </a:custGeom>
            <a:noFill/>
            <a:ln w="62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2029;p62">
              <a:extLst>
                <a:ext uri="{FF2B5EF4-FFF2-40B4-BE49-F238E27FC236}">
                  <a16:creationId xmlns:a16="http://schemas.microsoft.com/office/drawing/2014/main" id="{F9EFDBB7-5DC2-83E5-CAD2-8D062B9BD560}"/>
                </a:ext>
              </a:extLst>
            </p:cNvPr>
            <p:cNvSpPr/>
            <p:nvPr/>
          </p:nvSpPr>
          <p:spPr>
            <a:xfrm>
              <a:off x="1868675" y="2277200"/>
              <a:ext cx="172075" cy="158975"/>
            </a:xfrm>
            <a:custGeom>
              <a:avLst/>
              <a:gdLst/>
              <a:ahLst/>
              <a:cxnLst/>
              <a:rect l="l" t="t" r="r" b="b"/>
              <a:pathLst>
                <a:path w="6883" h="6359" extrusionOk="0">
                  <a:moveTo>
                    <a:pt x="4477" y="0"/>
                  </a:moveTo>
                  <a:lnTo>
                    <a:pt x="1584" y="203"/>
                  </a:lnTo>
                  <a:lnTo>
                    <a:pt x="0" y="1643"/>
                  </a:lnTo>
                  <a:lnTo>
                    <a:pt x="2108" y="6358"/>
                  </a:lnTo>
                  <a:lnTo>
                    <a:pt x="6882" y="1810"/>
                  </a:lnTo>
                  <a:lnTo>
                    <a:pt x="4477"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2030;p62">
              <a:extLst>
                <a:ext uri="{FF2B5EF4-FFF2-40B4-BE49-F238E27FC236}">
                  <a16:creationId xmlns:a16="http://schemas.microsoft.com/office/drawing/2014/main" id="{EDA40A19-FCD7-84E2-D3E1-30A84A43AA12}"/>
                </a:ext>
              </a:extLst>
            </p:cNvPr>
            <p:cNvSpPr/>
            <p:nvPr/>
          </p:nvSpPr>
          <p:spPr>
            <a:xfrm>
              <a:off x="2329150" y="2423050"/>
              <a:ext cx="4775" cy="53300"/>
            </a:xfrm>
            <a:custGeom>
              <a:avLst/>
              <a:gdLst/>
              <a:ahLst/>
              <a:cxnLst/>
              <a:rect l="l" t="t" r="r" b="b"/>
              <a:pathLst>
                <a:path w="191" h="2132" fill="none" extrusionOk="0">
                  <a:moveTo>
                    <a:pt x="0" y="0"/>
                  </a:moveTo>
                  <a:lnTo>
                    <a:pt x="191" y="2132"/>
                  </a:lnTo>
                </a:path>
              </a:pathLst>
            </a:custGeom>
            <a:noFill/>
            <a:ln w="6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2031;p62">
              <a:extLst>
                <a:ext uri="{FF2B5EF4-FFF2-40B4-BE49-F238E27FC236}">
                  <a16:creationId xmlns:a16="http://schemas.microsoft.com/office/drawing/2014/main" id="{9CE6CD1A-F59F-EFFA-71FF-61F6EBCB21DB}"/>
                </a:ext>
              </a:extLst>
            </p:cNvPr>
            <p:cNvSpPr/>
            <p:nvPr/>
          </p:nvSpPr>
          <p:spPr>
            <a:xfrm>
              <a:off x="1510900" y="2673075"/>
              <a:ext cx="30375" cy="44075"/>
            </a:xfrm>
            <a:custGeom>
              <a:avLst/>
              <a:gdLst/>
              <a:ahLst/>
              <a:cxnLst/>
              <a:rect l="l" t="t" r="r" b="b"/>
              <a:pathLst>
                <a:path w="1215" h="1763" fill="none" extrusionOk="0">
                  <a:moveTo>
                    <a:pt x="0" y="1"/>
                  </a:moveTo>
                  <a:lnTo>
                    <a:pt x="1215" y="1763"/>
                  </a:lnTo>
                </a:path>
              </a:pathLst>
            </a:custGeom>
            <a:noFill/>
            <a:ln w="6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2032;p62">
              <a:extLst>
                <a:ext uri="{FF2B5EF4-FFF2-40B4-BE49-F238E27FC236}">
                  <a16:creationId xmlns:a16="http://schemas.microsoft.com/office/drawing/2014/main" id="{B7FEDE88-CE95-2B80-C09E-17DB8CEEBB67}"/>
                </a:ext>
              </a:extLst>
            </p:cNvPr>
            <p:cNvSpPr/>
            <p:nvPr/>
          </p:nvSpPr>
          <p:spPr>
            <a:xfrm>
              <a:off x="1520725" y="2656400"/>
              <a:ext cx="30075" cy="44075"/>
            </a:xfrm>
            <a:custGeom>
              <a:avLst/>
              <a:gdLst/>
              <a:ahLst/>
              <a:cxnLst/>
              <a:rect l="l" t="t" r="r" b="b"/>
              <a:pathLst>
                <a:path w="1203" h="1763" fill="none" extrusionOk="0">
                  <a:moveTo>
                    <a:pt x="0" y="1"/>
                  </a:moveTo>
                  <a:lnTo>
                    <a:pt x="1203" y="1763"/>
                  </a:lnTo>
                </a:path>
              </a:pathLst>
            </a:custGeom>
            <a:noFill/>
            <a:ln w="6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2033;p62">
              <a:extLst>
                <a:ext uri="{FF2B5EF4-FFF2-40B4-BE49-F238E27FC236}">
                  <a16:creationId xmlns:a16="http://schemas.microsoft.com/office/drawing/2014/main" id="{9D98E88C-FB13-E98E-CD79-786993A62A53}"/>
                </a:ext>
              </a:extLst>
            </p:cNvPr>
            <p:cNvSpPr/>
            <p:nvPr/>
          </p:nvSpPr>
          <p:spPr>
            <a:xfrm>
              <a:off x="2346125" y="2403700"/>
              <a:ext cx="5075" cy="53300"/>
            </a:xfrm>
            <a:custGeom>
              <a:avLst/>
              <a:gdLst/>
              <a:ahLst/>
              <a:cxnLst/>
              <a:rect l="l" t="t" r="r" b="b"/>
              <a:pathLst>
                <a:path w="203" h="2132" fill="none" extrusionOk="0">
                  <a:moveTo>
                    <a:pt x="0" y="0"/>
                  </a:moveTo>
                  <a:lnTo>
                    <a:pt x="202" y="2132"/>
                  </a:lnTo>
                </a:path>
              </a:pathLst>
            </a:custGeom>
            <a:noFill/>
            <a:ln w="6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2034;p62">
              <a:extLst>
                <a:ext uri="{FF2B5EF4-FFF2-40B4-BE49-F238E27FC236}">
                  <a16:creationId xmlns:a16="http://schemas.microsoft.com/office/drawing/2014/main" id="{747CDD1F-970D-9683-D029-2D526220811A}"/>
                </a:ext>
              </a:extLst>
            </p:cNvPr>
            <p:cNvSpPr/>
            <p:nvPr/>
          </p:nvSpPr>
          <p:spPr>
            <a:xfrm>
              <a:off x="1919875" y="2137900"/>
              <a:ext cx="35150" cy="23825"/>
            </a:xfrm>
            <a:custGeom>
              <a:avLst/>
              <a:gdLst/>
              <a:ahLst/>
              <a:cxnLst/>
              <a:rect l="l" t="t" r="r" b="b"/>
              <a:pathLst>
                <a:path w="1406" h="953" fill="none" extrusionOk="0">
                  <a:moveTo>
                    <a:pt x="1191" y="953"/>
                  </a:moveTo>
                  <a:lnTo>
                    <a:pt x="167" y="893"/>
                  </a:lnTo>
                  <a:cubicBezTo>
                    <a:pt x="72" y="893"/>
                    <a:pt x="0" y="798"/>
                    <a:pt x="0" y="715"/>
                  </a:cubicBezTo>
                  <a:lnTo>
                    <a:pt x="36" y="155"/>
                  </a:lnTo>
                  <a:cubicBezTo>
                    <a:pt x="36" y="72"/>
                    <a:pt x="119" y="0"/>
                    <a:pt x="215" y="0"/>
                  </a:cubicBezTo>
                  <a:lnTo>
                    <a:pt x="1239" y="60"/>
                  </a:lnTo>
                  <a:cubicBezTo>
                    <a:pt x="1322" y="60"/>
                    <a:pt x="1405" y="143"/>
                    <a:pt x="1405" y="238"/>
                  </a:cubicBezTo>
                  <a:lnTo>
                    <a:pt x="1370" y="786"/>
                  </a:lnTo>
                  <a:cubicBezTo>
                    <a:pt x="1370" y="869"/>
                    <a:pt x="1286" y="953"/>
                    <a:pt x="1191" y="953"/>
                  </a:cubicBezTo>
                  <a:close/>
                </a:path>
              </a:pathLst>
            </a:custGeom>
            <a:noFill/>
            <a:ln w="5050" cap="rnd"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2035;p62">
              <a:extLst>
                <a:ext uri="{FF2B5EF4-FFF2-40B4-BE49-F238E27FC236}">
                  <a16:creationId xmlns:a16="http://schemas.microsoft.com/office/drawing/2014/main" id="{8ABF357D-9CDE-0D46-0407-A54D9740A829}"/>
                </a:ext>
              </a:extLst>
            </p:cNvPr>
            <p:cNvSpPr/>
            <p:nvPr/>
          </p:nvSpPr>
          <p:spPr>
            <a:xfrm>
              <a:off x="1963925" y="2141175"/>
              <a:ext cx="34850" cy="23825"/>
            </a:xfrm>
            <a:custGeom>
              <a:avLst/>
              <a:gdLst/>
              <a:ahLst/>
              <a:cxnLst/>
              <a:rect l="l" t="t" r="r" b="b"/>
              <a:pathLst>
                <a:path w="1394" h="953" fill="none" extrusionOk="0">
                  <a:moveTo>
                    <a:pt x="1191" y="953"/>
                  </a:moveTo>
                  <a:lnTo>
                    <a:pt x="155" y="893"/>
                  </a:lnTo>
                  <a:cubicBezTo>
                    <a:pt x="72" y="893"/>
                    <a:pt x="0" y="798"/>
                    <a:pt x="0" y="715"/>
                  </a:cubicBezTo>
                  <a:lnTo>
                    <a:pt x="24" y="167"/>
                  </a:lnTo>
                  <a:cubicBezTo>
                    <a:pt x="24" y="72"/>
                    <a:pt x="120" y="0"/>
                    <a:pt x="203" y="0"/>
                  </a:cubicBezTo>
                  <a:lnTo>
                    <a:pt x="1227" y="60"/>
                  </a:lnTo>
                  <a:cubicBezTo>
                    <a:pt x="1322" y="60"/>
                    <a:pt x="1393" y="143"/>
                    <a:pt x="1393" y="238"/>
                  </a:cubicBezTo>
                  <a:lnTo>
                    <a:pt x="1370" y="786"/>
                  </a:lnTo>
                  <a:cubicBezTo>
                    <a:pt x="1370" y="893"/>
                    <a:pt x="1274" y="953"/>
                    <a:pt x="1191" y="953"/>
                  </a:cubicBezTo>
                  <a:close/>
                </a:path>
              </a:pathLst>
            </a:custGeom>
            <a:noFill/>
            <a:ln w="5050" cap="rnd"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2036;p62">
              <a:extLst>
                <a:ext uri="{FF2B5EF4-FFF2-40B4-BE49-F238E27FC236}">
                  <a16:creationId xmlns:a16="http://schemas.microsoft.com/office/drawing/2014/main" id="{A391A646-54CF-F239-620F-474DC8D1A285}"/>
                </a:ext>
              </a:extLst>
            </p:cNvPr>
            <p:cNvSpPr/>
            <p:nvPr/>
          </p:nvSpPr>
          <p:spPr>
            <a:xfrm>
              <a:off x="1955000" y="2145925"/>
              <a:ext cx="10425" cy="3900"/>
            </a:xfrm>
            <a:custGeom>
              <a:avLst/>
              <a:gdLst/>
              <a:ahLst/>
              <a:cxnLst/>
              <a:rect l="l" t="t" r="r" b="b"/>
              <a:pathLst>
                <a:path w="417" h="156" extrusionOk="0">
                  <a:moveTo>
                    <a:pt x="72" y="1"/>
                  </a:moveTo>
                  <a:cubicBezTo>
                    <a:pt x="24" y="1"/>
                    <a:pt x="0" y="36"/>
                    <a:pt x="0" y="60"/>
                  </a:cubicBezTo>
                  <a:cubicBezTo>
                    <a:pt x="0" y="108"/>
                    <a:pt x="24" y="132"/>
                    <a:pt x="60" y="132"/>
                  </a:cubicBezTo>
                  <a:lnTo>
                    <a:pt x="334" y="155"/>
                  </a:lnTo>
                  <a:cubicBezTo>
                    <a:pt x="381" y="155"/>
                    <a:pt x="417" y="132"/>
                    <a:pt x="417" y="96"/>
                  </a:cubicBezTo>
                  <a:cubicBezTo>
                    <a:pt x="417" y="48"/>
                    <a:pt x="381" y="13"/>
                    <a:pt x="357" y="13"/>
                  </a:cubicBezTo>
                  <a:lnTo>
                    <a:pt x="72" y="1"/>
                  </a:lnTo>
                  <a:close/>
                </a:path>
              </a:pathLst>
            </a:custGeom>
            <a:solidFill>
              <a:srgbClr val="43434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2037;p62">
              <a:extLst>
                <a:ext uri="{FF2B5EF4-FFF2-40B4-BE49-F238E27FC236}">
                  <a16:creationId xmlns:a16="http://schemas.microsoft.com/office/drawing/2014/main" id="{A42F6B7C-303E-8F57-CD64-F6BC4440C8A1}"/>
                </a:ext>
              </a:extLst>
            </p:cNvPr>
            <p:cNvSpPr/>
            <p:nvPr/>
          </p:nvSpPr>
          <p:spPr>
            <a:xfrm>
              <a:off x="1959750" y="2468000"/>
              <a:ext cx="120575" cy="45250"/>
            </a:xfrm>
            <a:custGeom>
              <a:avLst/>
              <a:gdLst/>
              <a:ahLst/>
              <a:cxnLst/>
              <a:rect l="l" t="t" r="r" b="b"/>
              <a:pathLst>
                <a:path w="4823" h="1810" extrusionOk="0">
                  <a:moveTo>
                    <a:pt x="1" y="0"/>
                  </a:moveTo>
                  <a:lnTo>
                    <a:pt x="1" y="1810"/>
                  </a:lnTo>
                  <a:lnTo>
                    <a:pt x="4823" y="1810"/>
                  </a:lnTo>
                  <a:lnTo>
                    <a:pt x="4823"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2038;p62">
              <a:extLst>
                <a:ext uri="{FF2B5EF4-FFF2-40B4-BE49-F238E27FC236}">
                  <a16:creationId xmlns:a16="http://schemas.microsoft.com/office/drawing/2014/main" id="{FF1A0A9E-948B-BA4A-02EC-93C7AA2E8BBF}"/>
                </a:ext>
              </a:extLst>
            </p:cNvPr>
            <p:cNvSpPr/>
            <p:nvPr/>
          </p:nvSpPr>
          <p:spPr>
            <a:xfrm>
              <a:off x="1946650" y="2516225"/>
              <a:ext cx="151550" cy="25"/>
            </a:xfrm>
            <a:custGeom>
              <a:avLst/>
              <a:gdLst/>
              <a:ahLst/>
              <a:cxnLst/>
              <a:rect l="l" t="t" r="r" b="b"/>
              <a:pathLst>
                <a:path w="6062" h="1" fill="none" extrusionOk="0">
                  <a:moveTo>
                    <a:pt x="1" y="0"/>
                  </a:moveTo>
                  <a:lnTo>
                    <a:pt x="6061" y="0"/>
                  </a:lnTo>
                </a:path>
              </a:pathLst>
            </a:custGeom>
            <a:solidFill>
              <a:schemeClr val="accent3"/>
            </a:solidFill>
            <a:ln w="98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2039;p62">
              <a:extLst>
                <a:ext uri="{FF2B5EF4-FFF2-40B4-BE49-F238E27FC236}">
                  <a16:creationId xmlns:a16="http://schemas.microsoft.com/office/drawing/2014/main" id="{F5B13CC1-FA2A-69A7-0BB9-8576735BB48C}"/>
                </a:ext>
              </a:extLst>
            </p:cNvPr>
            <p:cNvSpPr/>
            <p:nvPr/>
          </p:nvSpPr>
          <p:spPr>
            <a:xfrm>
              <a:off x="1691575" y="2518000"/>
              <a:ext cx="168500" cy="111050"/>
            </a:xfrm>
            <a:custGeom>
              <a:avLst/>
              <a:gdLst/>
              <a:ahLst/>
              <a:cxnLst/>
              <a:rect l="l" t="t" r="r" b="b"/>
              <a:pathLst>
                <a:path w="6740" h="4442" extrusionOk="0">
                  <a:moveTo>
                    <a:pt x="0" y="0"/>
                  </a:moveTo>
                  <a:lnTo>
                    <a:pt x="0" y="4441"/>
                  </a:lnTo>
                  <a:lnTo>
                    <a:pt x="6739" y="4441"/>
                  </a:lnTo>
                  <a:lnTo>
                    <a:pt x="673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2040;p62">
              <a:extLst>
                <a:ext uri="{FF2B5EF4-FFF2-40B4-BE49-F238E27FC236}">
                  <a16:creationId xmlns:a16="http://schemas.microsoft.com/office/drawing/2014/main" id="{0812F383-829C-DFB9-BBDA-C43D1FE7CDF7}"/>
                </a:ext>
              </a:extLst>
            </p:cNvPr>
            <p:cNvSpPr/>
            <p:nvPr/>
          </p:nvSpPr>
          <p:spPr>
            <a:xfrm>
              <a:off x="1759125" y="2481675"/>
              <a:ext cx="20875" cy="52725"/>
            </a:xfrm>
            <a:custGeom>
              <a:avLst/>
              <a:gdLst/>
              <a:ahLst/>
              <a:cxnLst/>
              <a:rect l="l" t="t" r="r" b="b"/>
              <a:pathLst>
                <a:path w="835" h="2109" extrusionOk="0">
                  <a:moveTo>
                    <a:pt x="418" y="1"/>
                  </a:moveTo>
                  <a:cubicBezTo>
                    <a:pt x="191" y="1"/>
                    <a:pt x="1" y="191"/>
                    <a:pt x="1" y="418"/>
                  </a:cubicBezTo>
                  <a:lnTo>
                    <a:pt x="1" y="1692"/>
                  </a:lnTo>
                  <a:cubicBezTo>
                    <a:pt x="1" y="1918"/>
                    <a:pt x="191" y="2108"/>
                    <a:pt x="418" y="2108"/>
                  </a:cubicBezTo>
                  <a:cubicBezTo>
                    <a:pt x="644" y="2108"/>
                    <a:pt x="834" y="1918"/>
                    <a:pt x="834" y="1692"/>
                  </a:cubicBezTo>
                  <a:lnTo>
                    <a:pt x="834" y="418"/>
                  </a:lnTo>
                  <a:cubicBezTo>
                    <a:pt x="834" y="191"/>
                    <a:pt x="644" y="1"/>
                    <a:pt x="41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2041;p62">
              <a:extLst>
                <a:ext uri="{FF2B5EF4-FFF2-40B4-BE49-F238E27FC236}">
                  <a16:creationId xmlns:a16="http://schemas.microsoft.com/office/drawing/2014/main" id="{08A16A2C-00A9-7A50-7F97-DF21119BF73A}"/>
                </a:ext>
              </a:extLst>
            </p:cNvPr>
            <p:cNvSpPr/>
            <p:nvPr/>
          </p:nvSpPr>
          <p:spPr>
            <a:xfrm>
              <a:off x="1839200" y="3072825"/>
              <a:ext cx="144400" cy="684925"/>
            </a:xfrm>
            <a:custGeom>
              <a:avLst/>
              <a:gdLst/>
              <a:ahLst/>
              <a:cxnLst/>
              <a:rect l="l" t="t" r="r" b="b"/>
              <a:pathLst>
                <a:path w="5776" h="27397" fill="none" extrusionOk="0">
                  <a:moveTo>
                    <a:pt x="1" y="27397"/>
                  </a:moveTo>
                  <a:lnTo>
                    <a:pt x="1191" y="1"/>
                  </a:lnTo>
                  <a:lnTo>
                    <a:pt x="4573" y="1"/>
                  </a:lnTo>
                  <a:lnTo>
                    <a:pt x="5775" y="27397"/>
                  </a:lnTo>
                </a:path>
              </a:pathLst>
            </a:custGeom>
            <a:noFill/>
            <a:ln w="77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2042;p62">
              <a:extLst>
                <a:ext uri="{FF2B5EF4-FFF2-40B4-BE49-F238E27FC236}">
                  <a16:creationId xmlns:a16="http://schemas.microsoft.com/office/drawing/2014/main" id="{AC88A085-4173-3421-AF61-178546E26E6B}"/>
                </a:ext>
              </a:extLst>
            </p:cNvPr>
            <p:cNvSpPr/>
            <p:nvPr/>
          </p:nvSpPr>
          <p:spPr>
            <a:xfrm>
              <a:off x="1924625" y="2169750"/>
              <a:ext cx="61050" cy="60450"/>
            </a:xfrm>
            <a:custGeom>
              <a:avLst/>
              <a:gdLst/>
              <a:ahLst/>
              <a:cxnLst/>
              <a:rect l="l" t="t" r="r" b="b"/>
              <a:pathLst>
                <a:path w="2442" h="2418" extrusionOk="0">
                  <a:moveTo>
                    <a:pt x="1215" y="0"/>
                  </a:moveTo>
                  <a:cubicBezTo>
                    <a:pt x="560" y="0"/>
                    <a:pt x="1" y="536"/>
                    <a:pt x="1" y="1203"/>
                  </a:cubicBezTo>
                  <a:cubicBezTo>
                    <a:pt x="1" y="1858"/>
                    <a:pt x="537" y="2417"/>
                    <a:pt x="1227" y="2417"/>
                  </a:cubicBezTo>
                  <a:cubicBezTo>
                    <a:pt x="1894" y="2417"/>
                    <a:pt x="2442" y="1881"/>
                    <a:pt x="2430" y="1203"/>
                  </a:cubicBezTo>
                  <a:cubicBezTo>
                    <a:pt x="2430" y="548"/>
                    <a:pt x="1894" y="0"/>
                    <a:pt x="12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2043;p62">
              <a:extLst>
                <a:ext uri="{FF2B5EF4-FFF2-40B4-BE49-F238E27FC236}">
                  <a16:creationId xmlns:a16="http://schemas.microsoft.com/office/drawing/2014/main" id="{540E7C33-7C7D-E085-22E6-EE2CCE38FB05}"/>
                </a:ext>
              </a:extLst>
            </p:cNvPr>
            <p:cNvSpPr/>
            <p:nvPr/>
          </p:nvSpPr>
          <p:spPr>
            <a:xfrm>
              <a:off x="1907975" y="2054875"/>
              <a:ext cx="99425" cy="100600"/>
            </a:xfrm>
            <a:custGeom>
              <a:avLst/>
              <a:gdLst/>
              <a:ahLst/>
              <a:cxnLst/>
              <a:rect l="l" t="t" r="r" b="b"/>
              <a:pathLst>
                <a:path w="3977" h="4024" extrusionOk="0">
                  <a:moveTo>
                    <a:pt x="2379" y="0"/>
                  </a:moveTo>
                  <a:cubicBezTo>
                    <a:pt x="1988" y="0"/>
                    <a:pt x="1604" y="108"/>
                    <a:pt x="1262" y="309"/>
                  </a:cubicBezTo>
                  <a:cubicBezTo>
                    <a:pt x="881" y="547"/>
                    <a:pt x="548" y="916"/>
                    <a:pt x="369" y="1333"/>
                  </a:cubicBezTo>
                  <a:cubicBezTo>
                    <a:pt x="238" y="1642"/>
                    <a:pt x="179" y="1976"/>
                    <a:pt x="131" y="2297"/>
                  </a:cubicBezTo>
                  <a:cubicBezTo>
                    <a:pt x="48" y="2857"/>
                    <a:pt x="0" y="3476"/>
                    <a:pt x="60" y="4024"/>
                  </a:cubicBezTo>
                  <a:cubicBezTo>
                    <a:pt x="131" y="3702"/>
                    <a:pt x="250" y="3381"/>
                    <a:pt x="405" y="3083"/>
                  </a:cubicBezTo>
                  <a:cubicBezTo>
                    <a:pt x="476" y="2904"/>
                    <a:pt x="583" y="2726"/>
                    <a:pt x="607" y="2523"/>
                  </a:cubicBezTo>
                  <a:cubicBezTo>
                    <a:pt x="643" y="2333"/>
                    <a:pt x="607" y="2131"/>
                    <a:pt x="464" y="2012"/>
                  </a:cubicBezTo>
                  <a:cubicBezTo>
                    <a:pt x="655" y="1976"/>
                    <a:pt x="822" y="1857"/>
                    <a:pt x="905" y="1678"/>
                  </a:cubicBezTo>
                  <a:cubicBezTo>
                    <a:pt x="1267" y="1992"/>
                    <a:pt x="1743" y="2154"/>
                    <a:pt x="2215" y="2154"/>
                  </a:cubicBezTo>
                  <a:cubicBezTo>
                    <a:pt x="2549" y="2154"/>
                    <a:pt x="2881" y="2072"/>
                    <a:pt x="3167" y="1904"/>
                  </a:cubicBezTo>
                  <a:cubicBezTo>
                    <a:pt x="3405" y="1750"/>
                    <a:pt x="3643" y="1511"/>
                    <a:pt x="3643" y="1238"/>
                  </a:cubicBezTo>
                  <a:cubicBezTo>
                    <a:pt x="3846" y="1202"/>
                    <a:pt x="3965" y="1119"/>
                    <a:pt x="3977" y="916"/>
                  </a:cubicBezTo>
                  <a:cubicBezTo>
                    <a:pt x="3977" y="690"/>
                    <a:pt x="3846" y="476"/>
                    <a:pt x="3643" y="333"/>
                  </a:cubicBezTo>
                  <a:cubicBezTo>
                    <a:pt x="3465" y="202"/>
                    <a:pt x="3227" y="130"/>
                    <a:pt x="3012" y="83"/>
                  </a:cubicBezTo>
                  <a:cubicBezTo>
                    <a:pt x="2858" y="59"/>
                    <a:pt x="2727" y="23"/>
                    <a:pt x="2596" y="11"/>
                  </a:cubicBezTo>
                  <a:cubicBezTo>
                    <a:pt x="2523" y="4"/>
                    <a:pt x="2451" y="0"/>
                    <a:pt x="237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2044;p62">
              <a:extLst>
                <a:ext uri="{FF2B5EF4-FFF2-40B4-BE49-F238E27FC236}">
                  <a16:creationId xmlns:a16="http://schemas.microsoft.com/office/drawing/2014/main" id="{CDB7C76C-3DE7-3CCB-E600-922C27D1300F}"/>
                </a:ext>
              </a:extLst>
            </p:cNvPr>
            <p:cNvSpPr/>
            <p:nvPr/>
          </p:nvSpPr>
          <p:spPr>
            <a:xfrm>
              <a:off x="1996675" y="2071125"/>
              <a:ext cx="28900" cy="94175"/>
            </a:xfrm>
            <a:custGeom>
              <a:avLst/>
              <a:gdLst/>
              <a:ahLst/>
              <a:cxnLst/>
              <a:rect l="l" t="t" r="r" b="b"/>
              <a:pathLst>
                <a:path w="1156" h="3767" extrusionOk="0">
                  <a:moveTo>
                    <a:pt x="138" y="0"/>
                  </a:moveTo>
                  <a:cubicBezTo>
                    <a:pt x="133" y="0"/>
                    <a:pt x="131" y="1"/>
                    <a:pt x="131" y="4"/>
                  </a:cubicBezTo>
                  <a:cubicBezTo>
                    <a:pt x="131" y="195"/>
                    <a:pt x="119" y="361"/>
                    <a:pt x="143" y="540"/>
                  </a:cubicBezTo>
                  <a:cubicBezTo>
                    <a:pt x="72" y="707"/>
                    <a:pt x="24" y="861"/>
                    <a:pt x="12" y="1040"/>
                  </a:cubicBezTo>
                  <a:cubicBezTo>
                    <a:pt x="0" y="1254"/>
                    <a:pt x="12" y="1457"/>
                    <a:pt x="95" y="1659"/>
                  </a:cubicBezTo>
                  <a:cubicBezTo>
                    <a:pt x="191" y="1850"/>
                    <a:pt x="357" y="2016"/>
                    <a:pt x="548" y="2076"/>
                  </a:cubicBezTo>
                  <a:cubicBezTo>
                    <a:pt x="488" y="2254"/>
                    <a:pt x="476" y="2445"/>
                    <a:pt x="488" y="2624"/>
                  </a:cubicBezTo>
                  <a:cubicBezTo>
                    <a:pt x="500" y="2731"/>
                    <a:pt x="536" y="2814"/>
                    <a:pt x="560" y="2921"/>
                  </a:cubicBezTo>
                  <a:cubicBezTo>
                    <a:pt x="655" y="3207"/>
                    <a:pt x="679" y="3481"/>
                    <a:pt x="679" y="3767"/>
                  </a:cubicBezTo>
                  <a:cubicBezTo>
                    <a:pt x="691" y="3528"/>
                    <a:pt x="774" y="3278"/>
                    <a:pt x="834" y="3040"/>
                  </a:cubicBezTo>
                  <a:cubicBezTo>
                    <a:pt x="869" y="2790"/>
                    <a:pt x="929" y="2516"/>
                    <a:pt x="976" y="2266"/>
                  </a:cubicBezTo>
                  <a:cubicBezTo>
                    <a:pt x="1107" y="1540"/>
                    <a:pt x="1155" y="742"/>
                    <a:pt x="560" y="207"/>
                  </a:cubicBezTo>
                  <a:cubicBezTo>
                    <a:pt x="538" y="185"/>
                    <a:pt x="191" y="0"/>
                    <a:pt x="13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2045;p62">
              <a:extLst>
                <a:ext uri="{FF2B5EF4-FFF2-40B4-BE49-F238E27FC236}">
                  <a16:creationId xmlns:a16="http://schemas.microsoft.com/office/drawing/2014/main" id="{D05265E3-81EC-F54B-96E7-BCF9F4EC8F0C}"/>
                </a:ext>
              </a:extLst>
            </p:cNvPr>
            <p:cNvSpPr/>
            <p:nvPr/>
          </p:nvSpPr>
          <p:spPr>
            <a:xfrm>
              <a:off x="1717750" y="2555500"/>
              <a:ext cx="32475" cy="48850"/>
            </a:xfrm>
            <a:custGeom>
              <a:avLst/>
              <a:gdLst/>
              <a:ahLst/>
              <a:cxnLst/>
              <a:rect l="l" t="t" r="r" b="b"/>
              <a:pathLst>
                <a:path w="1299" h="1954" fill="none" extrusionOk="0">
                  <a:moveTo>
                    <a:pt x="1" y="1"/>
                  </a:moveTo>
                  <a:lnTo>
                    <a:pt x="1299" y="1"/>
                  </a:lnTo>
                  <a:lnTo>
                    <a:pt x="1299" y="1953"/>
                  </a:lnTo>
                  <a:lnTo>
                    <a:pt x="1" y="1953"/>
                  </a:lnTo>
                  <a:close/>
                </a:path>
              </a:pathLst>
            </a:custGeom>
            <a:noFill/>
            <a:ln w="29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2046;p62">
              <a:extLst>
                <a:ext uri="{FF2B5EF4-FFF2-40B4-BE49-F238E27FC236}">
                  <a16:creationId xmlns:a16="http://schemas.microsoft.com/office/drawing/2014/main" id="{BBA49E55-80A4-31D6-2688-903833A05D2A}"/>
                </a:ext>
              </a:extLst>
            </p:cNvPr>
            <p:cNvSpPr/>
            <p:nvPr/>
          </p:nvSpPr>
          <p:spPr>
            <a:xfrm>
              <a:off x="1765100" y="2565925"/>
              <a:ext cx="70550" cy="25"/>
            </a:xfrm>
            <a:custGeom>
              <a:avLst/>
              <a:gdLst/>
              <a:ahLst/>
              <a:cxnLst/>
              <a:rect l="l" t="t" r="r" b="b"/>
              <a:pathLst>
                <a:path w="2822" h="1" fill="none" extrusionOk="0">
                  <a:moveTo>
                    <a:pt x="0" y="0"/>
                  </a:moveTo>
                  <a:lnTo>
                    <a:pt x="2822" y="0"/>
                  </a:lnTo>
                </a:path>
              </a:pathLst>
            </a:custGeom>
            <a:noFill/>
            <a:ln w="29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2047;p62">
              <a:extLst>
                <a:ext uri="{FF2B5EF4-FFF2-40B4-BE49-F238E27FC236}">
                  <a16:creationId xmlns:a16="http://schemas.microsoft.com/office/drawing/2014/main" id="{DEA7FB74-639C-08F6-9E5A-622907AAE630}"/>
                </a:ext>
              </a:extLst>
            </p:cNvPr>
            <p:cNvSpPr/>
            <p:nvPr/>
          </p:nvSpPr>
          <p:spPr>
            <a:xfrm>
              <a:off x="1765100" y="2579025"/>
              <a:ext cx="70550" cy="25"/>
            </a:xfrm>
            <a:custGeom>
              <a:avLst/>
              <a:gdLst/>
              <a:ahLst/>
              <a:cxnLst/>
              <a:rect l="l" t="t" r="r" b="b"/>
              <a:pathLst>
                <a:path w="2822" h="1" fill="none" extrusionOk="0">
                  <a:moveTo>
                    <a:pt x="0" y="0"/>
                  </a:moveTo>
                  <a:lnTo>
                    <a:pt x="2822" y="0"/>
                  </a:lnTo>
                </a:path>
              </a:pathLst>
            </a:custGeom>
            <a:noFill/>
            <a:ln w="29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2048;p62">
              <a:extLst>
                <a:ext uri="{FF2B5EF4-FFF2-40B4-BE49-F238E27FC236}">
                  <a16:creationId xmlns:a16="http://schemas.microsoft.com/office/drawing/2014/main" id="{BB3FFFFE-D20B-2532-E109-D5EC144758E3}"/>
                </a:ext>
              </a:extLst>
            </p:cNvPr>
            <p:cNvSpPr/>
            <p:nvPr/>
          </p:nvSpPr>
          <p:spPr>
            <a:xfrm>
              <a:off x="1763600" y="2593900"/>
              <a:ext cx="70875" cy="25"/>
            </a:xfrm>
            <a:custGeom>
              <a:avLst/>
              <a:gdLst/>
              <a:ahLst/>
              <a:cxnLst/>
              <a:rect l="l" t="t" r="r" b="b"/>
              <a:pathLst>
                <a:path w="2835" h="1" fill="none" extrusionOk="0">
                  <a:moveTo>
                    <a:pt x="1" y="1"/>
                  </a:moveTo>
                  <a:lnTo>
                    <a:pt x="2834" y="1"/>
                  </a:lnTo>
                </a:path>
              </a:pathLst>
            </a:custGeom>
            <a:noFill/>
            <a:ln w="29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884362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5" name="Google Shape;1979;p62">
            <a:extLst>
              <a:ext uri="{FF2B5EF4-FFF2-40B4-BE49-F238E27FC236}">
                <a16:creationId xmlns:a16="http://schemas.microsoft.com/office/drawing/2014/main" id="{2ADE5FB9-202D-ABEA-EFE1-54E393200F5F}"/>
              </a:ext>
            </a:extLst>
          </p:cNvPr>
          <p:cNvSpPr txBox="1">
            <a:spLocks/>
          </p:cNvSpPr>
          <p:nvPr/>
        </p:nvSpPr>
        <p:spPr>
          <a:xfrm>
            <a:off x="370113" y="1948542"/>
            <a:ext cx="6596743" cy="1317172"/>
          </a:xfrm>
          <a:prstGeom prst="rect">
            <a:avLst/>
          </a:prstGeom>
          <a:solidFill>
            <a:srgbClr val="546A76"/>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500"/>
              <a:buFont typeface="Archivo Black"/>
              <a:buNone/>
              <a:defRPr sz="8800" b="1" i="0" u="none" strike="noStrike" cap="none">
                <a:solidFill>
                  <a:schemeClr val="accent3"/>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9pPr>
          </a:lstStyle>
          <a:p>
            <a:r>
              <a:rPr lang="en-IN" sz="6600" kern="0" dirty="0">
                <a:solidFill>
                  <a:srgbClr val="F9F8F8"/>
                </a:solidFill>
              </a:rPr>
              <a:t>Thank You !</a:t>
            </a:r>
          </a:p>
          <a:p>
            <a:r>
              <a:rPr lang="en-IN" sz="1600" kern="0" dirty="0">
                <a:solidFill>
                  <a:srgbClr val="F9F8F8"/>
                </a:solidFill>
                <a:latin typeface="Comfortaa" panose="020B0604020202020204" charset="0"/>
              </a:rPr>
              <a:t>   For your time and attention..</a:t>
            </a:r>
          </a:p>
        </p:txBody>
      </p:sp>
      <p:pic>
        <p:nvPicPr>
          <p:cNvPr id="4" name="Picture 3">
            <a:extLst>
              <a:ext uri="{FF2B5EF4-FFF2-40B4-BE49-F238E27FC236}">
                <a16:creationId xmlns:a16="http://schemas.microsoft.com/office/drawing/2014/main" id="{431426D3-DCF6-4E1A-F2F5-BFC80BFB3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1" y="957942"/>
            <a:ext cx="5921829" cy="5921829"/>
          </a:xfrm>
          <a:prstGeom prst="rect">
            <a:avLst/>
          </a:prstGeom>
        </p:spPr>
      </p:pic>
      <p:sp>
        <p:nvSpPr>
          <p:cNvPr id="9" name="TextBox 8">
            <a:extLst>
              <a:ext uri="{FF2B5EF4-FFF2-40B4-BE49-F238E27FC236}">
                <a16:creationId xmlns:a16="http://schemas.microsoft.com/office/drawing/2014/main" id="{46CF45B6-7EA9-21AD-0FEB-F6A5D8D144B6}"/>
              </a:ext>
            </a:extLst>
          </p:cNvPr>
          <p:cNvSpPr txBox="1"/>
          <p:nvPr/>
        </p:nvSpPr>
        <p:spPr>
          <a:xfrm>
            <a:off x="370113" y="3734190"/>
            <a:ext cx="6825344" cy="369332"/>
          </a:xfrm>
          <a:prstGeom prst="rect">
            <a:avLst/>
          </a:prstGeom>
          <a:noFill/>
        </p:spPr>
        <p:txBody>
          <a:bodyPr wrap="square" rtlCol="0">
            <a:spAutoFit/>
          </a:bodyPr>
          <a:lstStyle/>
          <a:p>
            <a:r>
              <a:rPr lang="en-IN" sz="1800" b="0" i="1" kern="0" dirty="0">
                <a:solidFill>
                  <a:srgbClr val="F9F8F8"/>
                </a:solidFill>
                <a:latin typeface="Comfortaa" panose="020B0604020202020204" charset="0"/>
              </a:rPr>
              <a:t>From concept to code – a presentation by </a:t>
            </a:r>
            <a:r>
              <a:rPr lang="en-IN" sz="1800" b="1" i="1" kern="0" dirty="0">
                <a:solidFill>
                  <a:srgbClr val="F9F8F8"/>
                </a:solidFill>
                <a:latin typeface="Comfortaa" panose="020B0604020202020204" charset="0"/>
              </a:rPr>
              <a:t>Yaswanth Korukonda</a:t>
            </a:r>
            <a:endParaRPr lang="en-IN" b="1" dirty="0">
              <a:solidFill>
                <a:srgbClr val="F9F8F8"/>
              </a:solidFill>
            </a:endParaRPr>
          </a:p>
        </p:txBody>
      </p:sp>
    </p:spTree>
    <p:extLst>
      <p:ext uri="{BB962C8B-B14F-4D97-AF65-F5344CB8AC3E}">
        <p14:creationId xmlns:p14="http://schemas.microsoft.com/office/powerpoint/2010/main" val="34113669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6" name="Google Shape;1979;p62">
            <a:extLst>
              <a:ext uri="{FF2B5EF4-FFF2-40B4-BE49-F238E27FC236}">
                <a16:creationId xmlns:a16="http://schemas.microsoft.com/office/drawing/2014/main" id="{D921DC51-8D49-4833-7650-E939B9B7EAD4}"/>
              </a:ext>
            </a:extLst>
          </p:cNvPr>
          <p:cNvSpPr txBox="1">
            <a:spLocks/>
          </p:cNvSpPr>
          <p:nvPr/>
        </p:nvSpPr>
        <p:spPr>
          <a:xfrm>
            <a:off x="718884" y="2797628"/>
            <a:ext cx="5028773" cy="141514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500"/>
              <a:buFont typeface="Archivo Black"/>
              <a:buNone/>
              <a:defRPr sz="8800" b="1" i="0" u="none" strike="noStrike" cap="none">
                <a:solidFill>
                  <a:schemeClr val="accent3"/>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accent3"/>
              </a:buClr>
              <a:buSzPts val="3500"/>
              <a:buFont typeface="Archivo Black"/>
              <a:buNone/>
              <a:defRPr sz="4667" b="1" i="0" u="none" strike="noStrike" cap="none">
                <a:solidFill>
                  <a:schemeClr val="accent3"/>
                </a:solidFill>
                <a:latin typeface="Archivo Black"/>
                <a:ea typeface="Archivo Black"/>
                <a:cs typeface="Archivo Black"/>
                <a:sym typeface="Archivo Black"/>
              </a:defRPr>
            </a:lvl9pPr>
          </a:lstStyle>
          <a:p>
            <a:r>
              <a:rPr lang="en-IN" sz="6600" kern="0" dirty="0">
                <a:solidFill>
                  <a:srgbClr val="F9F8F8"/>
                </a:solidFill>
              </a:rPr>
              <a:t>Questions?</a:t>
            </a:r>
          </a:p>
          <a:p>
            <a:r>
              <a:rPr lang="en-IN" sz="1600" kern="0" dirty="0">
                <a:solidFill>
                  <a:srgbClr val="F9F8F8"/>
                </a:solidFill>
                <a:latin typeface="Comfortaa" panose="020B0604020202020204" charset="0"/>
              </a:rPr>
              <a:t> I’ll be Happy to answer..</a:t>
            </a:r>
          </a:p>
        </p:txBody>
      </p:sp>
      <p:pic>
        <p:nvPicPr>
          <p:cNvPr id="5" name="Picture 4">
            <a:extLst>
              <a:ext uri="{FF2B5EF4-FFF2-40B4-BE49-F238E27FC236}">
                <a16:creationId xmlns:a16="http://schemas.microsoft.com/office/drawing/2014/main" id="{3725B530-D19D-60CB-E3B3-B83D8007D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99142"/>
            <a:ext cx="5300915" cy="5300915"/>
          </a:xfrm>
          <a:prstGeom prst="rect">
            <a:avLst/>
          </a:prstGeom>
        </p:spPr>
      </p:pic>
    </p:spTree>
    <p:extLst>
      <p:ext uri="{BB962C8B-B14F-4D97-AF65-F5344CB8AC3E}">
        <p14:creationId xmlns:p14="http://schemas.microsoft.com/office/powerpoint/2010/main" val="1412537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9C16E-3BF5-9045-C89E-8C8F438AD1ED}"/>
              </a:ext>
            </a:extLst>
          </p:cNvPr>
          <p:cNvSpPr/>
          <p:nvPr/>
        </p:nvSpPr>
        <p:spPr>
          <a:xfrm>
            <a:off x="796413" y="4385187"/>
            <a:ext cx="5142271" cy="1995948"/>
          </a:xfrm>
          <a:prstGeom prst="rect">
            <a:avLst/>
          </a:pr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7B5FD8DC-4360-84E2-E11C-41CD76C6F775}"/>
              </a:ext>
            </a:extLst>
          </p:cNvPr>
          <p:cNvSpPr>
            <a:spLocks noGrp="1"/>
          </p:cNvSpPr>
          <p:nvPr>
            <p:ph type="title"/>
          </p:nvPr>
        </p:nvSpPr>
        <p:spPr/>
        <p:txBody>
          <a:bodyPr/>
          <a:lstStyle/>
          <a:p>
            <a:r>
              <a:rPr lang="en-US" sz="3200" dirty="0">
                <a:solidFill>
                  <a:srgbClr val="F9F8F8"/>
                </a:solidFill>
              </a:rPr>
              <a:t>Introduction</a:t>
            </a:r>
            <a:endParaRPr lang="en-IN" sz="3200" dirty="0">
              <a:solidFill>
                <a:srgbClr val="F9F8F8"/>
              </a:solidFill>
            </a:endParaRPr>
          </a:p>
        </p:txBody>
      </p:sp>
      <p:sp>
        <p:nvSpPr>
          <p:cNvPr id="4" name="Subtitle 3">
            <a:extLst>
              <a:ext uri="{FF2B5EF4-FFF2-40B4-BE49-F238E27FC236}">
                <a16:creationId xmlns:a16="http://schemas.microsoft.com/office/drawing/2014/main" id="{482997A4-41E7-4848-E52B-F52F0FC20AB8}"/>
              </a:ext>
            </a:extLst>
          </p:cNvPr>
          <p:cNvSpPr>
            <a:spLocks noGrp="1"/>
          </p:cNvSpPr>
          <p:nvPr>
            <p:ph type="subTitle" idx="4294967295"/>
          </p:nvPr>
        </p:nvSpPr>
        <p:spPr>
          <a:xfrm>
            <a:off x="1395317" y="1792893"/>
            <a:ext cx="3951288" cy="479425"/>
          </a:xfrm>
        </p:spPr>
        <p:txBody>
          <a:bodyPr/>
          <a:lstStyle/>
          <a:p>
            <a:pPr marL="114300" indent="0">
              <a:buNone/>
            </a:pPr>
            <a:r>
              <a:rPr lang="en-US" b="1" dirty="0">
                <a:solidFill>
                  <a:srgbClr val="F9F8F8"/>
                </a:solidFill>
              </a:rPr>
              <a:t>Brief Overview of the Project</a:t>
            </a:r>
            <a:endParaRPr lang="en-IN" b="1" dirty="0">
              <a:solidFill>
                <a:srgbClr val="F9F8F8"/>
              </a:solidFill>
            </a:endParaRPr>
          </a:p>
        </p:txBody>
      </p:sp>
      <p:sp>
        <p:nvSpPr>
          <p:cNvPr id="9" name="TextBox 8">
            <a:extLst>
              <a:ext uri="{FF2B5EF4-FFF2-40B4-BE49-F238E27FC236}">
                <a16:creationId xmlns:a16="http://schemas.microsoft.com/office/drawing/2014/main" id="{4541E7E0-1296-1D58-0C8A-C7C69B74C0DB}"/>
              </a:ext>
            </a:extLst>
          </p:cNvPr>
          <p:cNvSpPr txBox="1"/>
          <p:nvPr/>
        </p:nvSpPr>
        <p:spPr>
          <a:xfrm>
            <a:off x="1517954" y="2512030"/>
            <a:ext cx="10052993" cy="4108817"/>
          </a:xfrm>
          <a:prstGeom prst="rect">
            <a:avLst/>
          </a:prstGeom>
          <a:noFill/>
        </p:spPr>
        <p:txBody>
          <a:bodyPr wrap="square" rtlCol="0">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rgbClr val="F9F8F8"/>
                </a:solidFill>
                <a:effectLst/>
                <a:latin typeface="Comfortaa" panose="020B0604020202020204" charset="0"/>
              </a:rPr>
              <a:t>The project titled </a:t>
            </a:r>
            <a:r>
              <a:rPr kumimoji="0" lang="en-US" altLang="en-US" sz="1800" b="1" i="0" u="none" strike="noStrike" cap="none" normalizeH="0" baseline="0" dirty="0">
                <a:ln>
                  <a:noFill/>
                </a:ln>
                <a:solidFill>
                  <a:srgbClr val="F9F8F8"/>
                </a:solidFill>
                <a:effectLst/>
                <a:latin typeface="Comfortaa" panose="020B0604020202020204" charset="0"/>
              </a:rPr>
              <a:t>"Medical Insurance Charge Prediction: A Random Forest Regressor Model"</a:t>
            </a:r>
            <a:r>
              <a:rPr kumimoji="0" lang="en-US" altLang="en-US" sz="1800" b="0" i="0" u="none" strike="noStrike" cap="none" normalizeH="0" baseline="0" dirty="0">
                <a:ln>
                  <a:noFill/>
                </a:ln>
                <a:solidFill>
                  <a:srgbClr val="F9F8F8"/>
                </a:solidFill>
                <a:effectLst/>
                <a:latin typeface="Comfortaa" panose="020B0604020202020204" charset="0"/>
              </a:rPr>
              <a:t> aims to develop a machine learning-based system that predicts medical insurance costs.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rgbClr val="F9F8F8"/>
                </a:solidFill>
                <a:effectLst/>
                <a:latin typeface="Comfortaa" panose="020B0604020202020204" charset="0"/>
              </a:rPr>
              <a:t>The model uses key inputs such as </a:t>
            </a:r>
            <a:r>
              <a:rPr kumimoji="0" lang="en-US" altLang="en-US" sz="1800" b="1" i="0" u="none" strike="noStrike" cap="none" normalizeH="0" baseline="0" dirty="0">
                <a:ln>
                  <a:noFill/>
                </a:ln>
                <a:solidFill>
                  <a:srgbClr val="F9F8F8"/>
                </a:solidFill>
                <a:effectLst/>
                <a:latin typeface="Comfortaa" panose="020B0604020202020204" charset="0"/>
              </a:rPr>
              <a:t>age, sex, BMI, number of children, smoking status, and region</a:t>
            </a:r>
            <a:r>
              <a:rPr kumimoji="0" lang="en-US" altLang="en-US" sz="1800" b="0" i="0" u="none" strike="noStrike" cap="none" normalizeH="0" baseline="0" dirty="0">
                <a:ln>
                  <a:noFill/>
                </a:ln>
                <a:solidFill>
                  <a:srgbClr val="F9F8F8"/>
                </a:solidFill>
                <a:effectLst/>
                <a:latin typeface="Comfortaa" panose="020B0604020202020204" charset="0"/>
              </a:rPr>
              <a:t> to estimate charges.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rgbClr val="F9F8F8"/>
                </a:solidFill>
                <a:effectLst/>
                <a:latin typeface="Comfortaa" panose="020B0604020202020204" charset="0"/>
              </a:rPr>
              <a:t>A </a:t>
            </a:r>
            <a:r>
              <a:rPr kumimoji="0" lang="en-US" altLang="en-US" sz="1800" b="1" i="0" u="none" strike="noStrike" cap="none" normalizeH="0" baseline="0" dirty="0">
                <a:ln>
                  <a:noFill/>
                </a:ln>
                <a:solidFill>
                  <a:srgbClr val="F9F8F8"/>
                </a:solidFill>
                <a:effectLst/>
                <a:latin typeface="Comfortaa" panose="020B0604020202020204" charset="0"/>
              </a:rPr>
              <a:t>Random Forest Regressor</a:t>
            </a:r>
            <a:r>
              <a:rPr kumimoji="0" lang="en-US" altLang="en-US" sz="1800" b="0" i="0" u="none" strike="noStrike" cap="none" normalizeH="0" baseline="0" dirty="0">
                <a:ln>
                  <a:noFill/>
                </a:ln>
                <a:solidFill>
                  <a:srgbClr val="F9F8F8"/>
                </a:solidFill>
                <a:effectLst/>
                <a:latin typeface="Comfortaa" panose="020B0604020202020204" charset="0"/>
              </a:rPr>
              <a:t> is selected due to its ability to handle both categorical and numerical data with high accuracy.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rgbClr val="F9F8F8"/>
                </a:solidFill>
                <a:effectLst/>
                <a:latin typeface="Comfortaa" panose="020B0604020202020204" charset="0"/>
              </a:rPr>
              <a:t>The system is deployed as a </a:t>
            </a:r>
            <a:r>
              <a:rPr kumimoji="0" lang="en-US" altLang="en-US" sz="1800" b="1" i="0" u="none" strike="noStrike" cap="none" normalizeH="0" baseline="0" dirty="0">
                <a:ln>
                  <a:noFill/>
                </a:ln>
                <a:solidFill>
                  <a:srgbClr val="F9F8F8"/>
                </a:solidFill>
                <a:effectLst/>
                <a:latin typeface="Comfortaa" panose="020B0604020202020204" charset="0"/>
              </a:rPr>
              <a:t>Flask-based web application</a:t>
            </a:r>
            <a:r>
              <a:rPr kumimoji="0" lang="en-US" altLang="en-US" sz="1800" b="0" i="0" u="none" strike="noStrike" cap="none" normalizeH="0" baseline="0" dirty="0">
                <a:ln>
                  <a:noFill/>
                </a:ln>
                <a:solidFill>
                  <a:srgbClr val="F9F8F8"/>
                </a:solidFill>
                <a:effectLst/>
                <a:latin typeface="Comfortaa" panose="020B0604020202020204" charset="0"/>
              </a:rPr>
              <a:t> to allow real-time predictions through a simple user interface.</a:t>
            </a:r>
          </a:p>
          <a:p>
            <a:pPr marL="285750" indent="-285750">
              <a:buFont typeface="Wingdings" panose="05000000000000000000" pitchFamily="2" charset="2"/>
              <a:buChar char="§"/>
            </a:pPr>
            <a:endParaRPr lang="en-IN" dirty="0">
              <a:latin typeface="Comfortaa" panose="020B0604020202020204" charset="0"/>
            </a:endParaRPr>
          </a:p>
        </p:txBody>
      </p:sp>
      <p:pic>
        <p:nvPicPr>
          <p:cNvPr id="12" name="Picture 11">
            <a:extLst>
              <a:ext uri="{FF2B5EF4-FFF2-40B4-BE49-F238E27FC236}">
                <a16:creationId xmlns:a16="http://schemas.microsoft.com/office/drawing/2014/main" id="{17BFA8DA-4A9A-8286-0736-DF85EE8EC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987" y="-108155"/>
            <a:ext cx="2713703" cy="2713703"/>
          </a:xfrm>
          <a:prstGeom prst="rect">
            <a:avLst/>
          </a:prstGeom>
        </p:spPr>
      </p:pic>
    </p:spTree>
    <p:extLst>
      <p:ext uri="{BB962C8B-B14F-4D97-AF65-F5344CB8AC3E}">
        <p14:creationId xmlns:p14="http://schemas.microsoft.com/office/powerpoint/2010/main" val="1519038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a:extLst>
            <a:ext uri="{FF2B5EF4-FFF2-40B4-BE49-F238E27FC236}">
              <a16:creationId xmlns:a16="http://schemas.microsoft.com/office/drawing/2014/main" id="{32083CD9-C35A-A230-8B1F-4B0AC600DD3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50D1F25-D8ED-51A6-40B1-7444BEEA8F78}"/>
              </a:ext>
            </a:extLst>
          </p:cNvPr>
          <p:cNvSpPr/>
          <p:nvPr/>
        </p:nvSpPr>
        <p:spPr>
          <a:xfrm>
            <a:off x="796413" y="4385187"/>
            <a:ext cx="5142271" cy="1995948"/>
          </a:xfrm>
          <a:prstGeom prst="rect">
            <a:avLst/>
          </a:prstGeom>
          <a:solidFill>
            <a:srgbClr val="546A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58CC2C6-0DF7-46CB-B890-FD2BA5CCDC3D}"/>
              </a:ext>
            </a:extLst>
          </p:cNvPr>
          <p:cNvSpPr>
            <a:spLocks noGrp="1"/>
          </p:cNvSpPr>
          <p:nvPr>
            <p:ph type="title"/>
          </p:nvPr>
        </p:nvSpPr>
        <p:spPr/>
        <p:txBody>
          <a:bodyPr/>
          <a:lstStyle/>
          <a:p>
            <a:r>
              <a:rPr lang="en-US" sz="3200" dirty="0">
                <a:solidFill>
                  <a:srgbClr val="F9F8F8"/>
                </a:solidFill>
              </a:rPr>
              <a:t>Introduction</a:t>
            </a:r>
            <a:endParaRPr lang="en-IN" sz="3200" dirty="0">
              <a:solidFill>
                <a:srgbClr val="F9F8F8"/>
              </a:solidFill>
            </a:endParaRPr>
          </a:p>
        </p:txBody>
      </p:sp>
      <p:sp>
        <p:nvSpPr>
          <p:cNvPr id="4" name="Subtitle 3">
            <a:extLst>
              <a:ext uri="{FF2B5EF4-FFF2-40B4-BE49-F238E27FC236}">
                <a16:creationId xmlns:a16="http://schemas.microsoft.com/office/drawing/2014/main" id="{C0AFF84B-2BC4-D150-3F22-7957C0C45F01}"/>
              </a:ext>
            </a:extLst>
          </p:cNvPr>
          <p:cNvSpPr>
            <a:spLocks noGrp="1"/>
          </p:cNvSpPr>
          <p:nvPr>
            <p:ph type="subTitle" idx="4294967295"/>
          </p:nvPr>
        </p:nvSpPr>
        <p:spPr>
          <a:xfrm>
            <a:off x="1395317" y="1781287"/>
            <a:ext cx="3951288" cy="479425"/>
          </a:xfrm>
        </p:spPr>
        <p:txBody>
          <a:bodyPr/>
          <a:lstStyle/>
          <a:p>
            <a:pPr marL="114300" indent="0">
              <a:buNone/>
            </a:pPr>
            <a:r>
              <a:rPr lang="en-US" b="1" dirty="0">
                <a:solidFill>
                  <a:srgbClr val="F9F8F8"/>
                </a:solidFill>
              </a:rPr>
              <a:t>Importance of the Topic:</a:t>
            </a:r>
            <a:endParaRPr lang="en-IN" b="1" dirty="0">
              <a:solidFill>
                <a:srgbClr val="F9F8F8"/>
              </a:solidFill>
            </a:endParaRPr>
          </a:p>
        </p:txBody>
      </p:sp>
      <p:sp>
        <p:nvSpPr>
          <p:cNvPr id="9" name="TextBox 8">
            <a:extLst>
              <a:ext uri="{FF2B5EF4-FFF2-40B4-BE49-F238E27FC236}">
                <a16:creationId xmlns:a16="http://schemas.microsoft.com/office/drawing/2014/main" id="{40B9D60F-E3C0-EBEB-E3D2-2719B40A3818}"/>
              </a:ext>
            </a:extLst>
          </p:cNvPr>
          <p:cNvSpPr txBox="1"/>
          <p:nvPr/>
        </p:nvSpPr>
        <p:spPr>
          <a:xfrm>
            <a:off x="1517954" y="2201011"/>
            <a:ext cx="10052993" cy="3780522"/>
          </a:xfrm>
          <a:prstGeom prst="rect">
            <a:avLst/>
          </a:prstGeom>
          <a:solidFill>
            <a:srgbClr val="546A76"/>
          </a:solidFill>
        </p:spPr>
        <p:txBody>
          <a:bodyPr wrap="square" rtlCol="0">
            <a:spAutoFit/>
          </a:bodyPr>
          <a:lstStyle/>
          <a:p>
            <a:pPr lvl="0" eaLnBrk="0" fontAlgn="base" hangingPunct="0">
              <a:lnSpc>
                <a:spcPct val="150000"/>
              </a:lnSpc>
              <a:spcBef>
                <a:spcPct val="0"/>
              </a:spcBef>
              <a:spcAft>
                <a:spcPct val="0"/>
              </a:spcAft>
            </a:pPr>
            <a:r>
              <a:rPr lang="en-US" altLang="en-US" dirty="0">
                <a:solidFill>
                  <a:srgbClr val="F9F8F8"/>
                </a:solidFill>
                <a:latin typeface="Comfortaa" panose="020B0604020202020204" charset="0"/>
              </a:rPr>
              <a:t>In today’s rapidly evolving healthcare landscape, the ability to accurately predict medical insurance charges is more critical than ever. Traditional methods of estimating insurance costs often involve manual calculations that are time-consuming and prone to human error. These methods fail to consider the complex interplay of various factors such as age, BMI, lifestyle habits, and regional differences. By leveraging machine learning, specifically the Random Forest Regressor, this project offers a data-driven solution that improves the accuracy, efficiency, and transparency of insurance cost estimation. Such predictive systems can empower individuals to make informed financial decisions and enable insurance providers to offer fair and customized policy pricing, ultimately contributing to a more sustainable and efficient healthcare ecosystem.</a:t>
            </a:r>
            <a:endParaRPr lang="en-IN" dirty="0">
              <a:latin typeface="Comfortaa" panose="020B0604020202020204" charset="0"/>
            </a:endParaRPr>
          </a:p>
        </p:txBody>
      </p:sp>
      <p:pic>
        <p:nvPicPr>
          <p:cNvPr id="2" name="Picture 1">
            <a:extLst>
              <a:ext uri="{FF2B5EF4-FFF2-40B4-BE49-F238E27FC236}">
                <a16:creationId xmlns:a16="http://schemas.microsoft.com/office/drawing/2014/main" id="{988393DA-A582-53FD-87D5-6122AF46D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987" y="-108155"/>
            <a:ext cx="2713703" cy="2713703"/>
          </a:xfrm>
          <a:prstGeom prst="rect">
            <a:avLst/>
          </a:prstGeom>
        </p:spPr>
      </p:pic>
    </p:spTree>
    <p:extLst>
      <p:ext uri="{BB962C8B-B14F-4D97-AF65-F5344CB8AC3E}">
        <p14:creationId xmlns:p14="http://schemas.microsoft.com/office/powerpoint/2010/main" val="1758211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with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ED993-615F-D8D3-FA9A-5713458D8CE8}"/>
              </a:ext>
            </a:extLst>
          </p:cNvPr>
          <p:cNvSpPr>
            <a:spLocks noGrp="1"/>
          </p:cNvSpPr>
          <p:nvPr>
            <p:ph type="title"/>
          </p:nvPr>
        </p:nvSpPr>
        <p:spPr>
          <a:xfrm>
            <a:off x="4542503" y="268621"/>
            <a:ext cx="5919019" cy="575200"/>
          </a:xfrm>
        </p:spPr>
        <p:txBody>
          <a:bodyPr/>
          <a:lstStyle/>
          <a:p>
            <a:r>
              <a:rPr lang="en-IN" dirty="0">
                <a:solidFill>
                  <a:srgbClr val="F9F8F8"/>
                </a:solidFill>
              </a:rPr>
              <a:t>Objectives of the Project</a:t>
            </a:r>
          </a:p>
        </p:txBody>
      </p:sp>
      <p:pic>
        <p:nvPicPr>
          <p:cNvPr id="6" name="Picture 5">
            <a:extLst>
              <a:ext uri="{FF2B5EF4-FFF2-40B4-BE49-F238E27FC236}">
                <a16:creationId xmlns:a16="http://schemas.microsoft.com/office/drawing/2014/main" id="{52172351-D898-07DA-B10C-EBF3AA1F4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0" y="1848465"/>
            <a:ext cx="4265823" cy="4265823"/>
          </a:xfrm>
          <a:prstGeom prst="rect">
            <a:avLst/>
          </a:prstGeom>
        </p:spPr>
      </p:pic>
      <p:sp>
        <p:nvSpPr>
          <p:cNvPr id="7" name="TextBox 6">
            <a:extLst>
              <a:ext uri="{FF2B5EF4-FFF2-40B4-BE49-F238E27FC236}">
                <a16:creationId xmlns:a16="http://schemas.microsoft.com/office/drawing/2014/main" id="{92DA583A-3F51-B58E-91A2-6DD5946A4BCD}"/>
              </a:ext>
            </a:extLst>
          </p:cNvPr>
          <p:cNvSpPr txBox="1"/>
          <p:nvPr/>
        </p:nvSpPr>
        <p:spPr>
          <a:xfrm>
            <a:off x="4363063" y="1042219"/>
            <a:ext cx="7731697" cy="5547160"/>
          </a:xfrm>
          <a:prstGeom prst="rect">
            <a:avLst/>
          </a:prstGeom>
          <a:solidFill>
            <a:srgbClr val="546A76"/>
          </a:solidFill>
        </p:spPr>
        <p:txBody>
          <a:bodyPr wrap="square" rtlCol="0">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identify and analyze key factors affecting medical insurance charges (e.g., age, BMI, smoking status).</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build a predictive model using the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Random Forest Regressor</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algorithm.</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perform data preprocessing including handling missing values, encoding categorical variables, and normalizing numeric data.</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evaluate the model's performance using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MAE, MSE, and R² Score</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for accuracy and reliability.</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compare Random Forest with baseline models like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Linear Regression and Decision Tree</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deploy the trained model in a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Flask-based web application</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for real-time prediction.</a:t>
            </a:r>
          </a:p>
          <a:p>
            <a:pPr marL="342900" marR="0" lvl="0" indent="-342900">
              <a:lnSpc>
                <a:spcPct val="115000"/>
              </a:lnSpc>
              <a:spcAft>
                <a:spcPts val="800"/>
              </a:spcAft>
              <a:buSzPts val="1000"/>
              <a:buFont typeface="Symbol" panose="05050102010706020507" pitchFamily="18" charset="2"/>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To enable users to enter their health and demographic details and receive cost predictions instantly.</a:t>
            </a:r>
          </a:p>
          <a:p>
            <a:endParaRPr lang="en-IN" dirty="0">
              <a:solidFill>
                <a:srgbClr val="F9F8F8"/>
              </a:solidFill>
              <a:latin typeface="Comfortaa" panose="020B0604020202020204" charset="0"/>
            </a:endParaRPr>
          </a:p>
        </p:txBody>
      </p:sp>
    </p:spTree>
    <p:extLst>
      <p:ext uri="{BB962C8B-B14F-4D97-AF65-F5344CB8AC3E}">
        <p14:creationId xmlns:p14="http://schemas.microsoft.com/office/powerpoint/2010/main" val="4261713645"/>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A8109-55D1-ECF9-150A-4B72A5D487DC}"/>
              </a:ext>
            </a:extLst>
          </p:cNvPr>
          <p:cNvSpPr>
            <a:spLocks noGrp="1"/>
          </p:cNvSpPr>
          <p:nvPr>
            <p:ph type="body" idx="1"/>
          </p:nvPr>
        </p:nvSpPr>
        <p:spPr>
          <a:xfrm>
            <a:off x="648928" y="1906159"/>
            <a:ext cx="6754762" cy="3755922"/>
          </a:xfrm>
        </p:spPr>
        <p:txBody>
          <a:bodyPr/>
          <a:lstStyle/>
          <a:p>
            <a:pPr marL="342900" marR="0" lvl="0" indent="-342900" algn="l">
              <a:lnSpc>
                <a:spcPct val="115000"/>
              </a:lnSpc>
              <a:spcAft>
                <a:spcPts val="800"/>
              </a:spcAft>
              <a:buClr>
                <a:srgbClr val="F9F8F8"/>
              </a:buClr>
              <a:buSzPts val="1000"/>
              <a:buFont typeface="Arial" panose="020B0604020202020204" pitchFamily="34" charset="0"/>
              <a:buChar char="•"/>
              <a:tabLst>
                <a:tab pos="457200" algn="l"/>
              </a:tabLst>
            </a:pPr>
            <a:r>
              <a:rPr lang="en-IN" sz="1800" b="0" kern="100" dirty="0">
                <a:solidFill>
                  <a:srgbClr val="F9F8F8"/>
                </a:solidFill>
                <a:effectLst/>
                <a:latin typeface="Comfortaa" panose="020B0604020202020204" charset="0"/>
                <a:ea typeface="Calibri" panose="020F0502020204030204" pitchFamily="34" charset="0"/>
                <a:cs typeface="Gautami" panose="020B0502040204020203" pitchFamily="34" charset="0"/>
              </a:rPr>
              <a:t>Traditional insurance cost estimation is manual, time-consuming, and lacks transparency.</a:t>
            </a:r>
          </a:p>
          <a:p>
            <a:pPr marL="342900" marR="0" lvl="0" indent="-342900" algn="l">
              <a:lnSpc>
                <a:spcPct val="115000"/>
              </a:lnSpc>
              <a:spcAft>
                <a:spcPts val="800"/>
              </a:spcAft>
              <a:buClr>
                <a:srgbClr val="F9F8F8"/>
              </a:buClr>
              <a:buSzPts val="1000"/>
              <a:buFont typeface="Arial" panose="020B0604020202020204" pitchFamily="34" charset="0"/>
              <a:buChar char="•"/>
              <a:tabLst>
                <a:tab pos="457200" algn="l"/>
              </a:tabLst>
            </a:pPr>
            <a:r>
              <a:rPr lang="en-IN" sz="1800" b="0" kern="100" dirty="0">
                <a:solidFill>
                  <a:srgbClr val="F9F8F8"/>
                </a:solidFill>
                <a:effectLst/>
                <a:latin typeface="Comfortaa" panose="020B0604020202020204" charset="0"/>
                <a:ea typeface="Calibri" panose="020F0502020204030204" pitchFamily="34" charset="0"/>
                <a:cs typeface="Gautami" panose="020B0502040204020203" pitchFamily="34" charset="0"/>
              </a:rPr>
              <a:t>Users often need to contact multiple agencies just to get an estimate.</a:t>
            </a:r>
          </a:p>
          <a:p>
            <a:pPr marL="342900" marR="0" lvl="0" indent="-342900" algn="l">
              <a:lnSpc>
                <a:spcPct val="115000"/>
              </a:lnSpc>
              <a:spcAft>
                <a:spcPts val="800"/>
              </a:spcAft>
              <a:buClr>
                <a:srgbClr val="F9F8F8"/>
              </a:buClr>
              <a:buSzPts val="1000"/>
              <a:buFont typeface="Arial" panose="020B0604020202020204" pitchFamily="34" charset="0"/>
              <a:buChar char="•"/>
              <a:tabLst>
                <a:tab pos="457200" algn="l"/>
              </a:tabLst>
            </a:pPr>
            <a:r>
              <a:rPr lang="en-IN" sz="1800" b="0" kern="100" dirty="0">
                <a:solidFill>
                  <a:srgbClr val="F9F8F8"/>
                </a:solidFill>
                <a:effectLst/>
                <a:latin typeface="Comfortaa" panose="020B0604020202020204" charset="0"/>
                <a:ea typeface="Calibri" panose="020F0502020204030204" pitchFamily="34" charset="0"/>
                <a:cs typeface="Gautami" panose="020B0502040204020203" pitchFamily="34" charset="0"/>
              </a:rPr>
              <a:t>This leads to privacy concerns and unwanted spam calls and marketing pressure.</a:t>
            </a:r>
          </a:p>
          <a:p>
            <a:pPr marL="342900" marR="0" lvl="0" indent="-342900" algn="l">
              <a:lnSpc>
                <a:spcPct val="115000"/>
              </a:lnSpc>
              <a:spcAft>
                <a:spcPts val="800"/>
              </a:spcAft>
              <a:buClr>
                <a:srgbClr val="F9F8F8"/>
              </a:buClr>
              <a:buSzPts val="1000"/>
              <a:buFont typeface="Arial" panose="020B0604020202020204" pitchFamily="34" charset="0"/>
              <a:buChar char="•"/>
              <a:tabLst>
                <a:tab pos="457200" algn="l"/>
              </a:tabLst>
            </a:pPr>
            <a:r>
              <a:rPr lang="en-IN" sz="1800" b="0" kern="100" dirty="0">
                <a:solidFill>
                  <a:srgbClr val="F9F8F8"/>
                </a:solidFill>
                <a:effectLst/>
                <a:latin typeface="Comfortaa" panose="020B0604020202020204" charset="0"/>
                <a:ea typeface="Calibri" panose="020F0502020204030204" pitchFamily="34" charset="0"/>
                <a:cs typeface="Gautami" panose="020B0502040204020203" pitchFamily="34" charset="0"/>
              </a:rPr>
              <a:t>There is no simple, free, and anonymous tool for users to estimate insurance charges.</a:t>
            </a:r>
          </a:p>
          <a:p>
            <a:pPr marL="342900" marR="0" lvl="0" indent="-342900" algn="l">
              <a:lnSpc>
                <a:spcPct val="115000"/>
              </a:lnSpc>
              <a:spcAft>
                <a:spcPts val="800"/>
              </a:spcAft>
              <a:buClr>
                <a:srgbClr val="F9F8F8"/>
              </a:buClr>
              <a:buSzPts val="1000"/>
              <a:buFont typeface="Arial" panose="020B0604020202020204" pitchFamily="34" charset="0"/>
              <a:buChar char="•"/>
              <a:tabLst>
                <a:tab pos="457200" algn="l"/>
              </a:tabLst>
            </a:pPr>
            <a:r>
              <a:rPr lang="en-IN" sz="1800" b="0" kern="100" dirty="0">
                <a:solidFill>
                  <a:srgbClr val="F9F8F8"/>
                </a:solidFill>
                <a:effectLst/>
                <a:latin typeface="Comfortaa" panose="020B0604020202020204" charset="0"/>
                <a:ea typeface="Calibri" panose="020F0502020204030204" pitchFamily="34" charset="0"/>
                <a:cs typeface="Gautami" panose="020B0502040204020203" pitchFamily="34" charset="0"/>
              </a:rPr>
              <a:t>The project aims to build a free and user-friendly prediction tool using machine learning.</a:t>
            </a:r>
          </a:p>
        </p:txBody>
      </p:sp>
      <p:pic>
        <p:nvPicPr>
          <p:cNvPr id="4" name="Picture 3">
            <a:extLst>
              <a:ext uri="{FF2B5EF4-FFF2-40B4-BE49-F238E27FC236}">
                <a16:creationId xmlns:a16="http://schemas.microsoft.com/office/drawing/2014/main" id="{10B6947D-77AC-8825-65EE-75EA8F7AC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334" y="1081548"/>
            <a:ext cx="4439265" cy="4439265"/>
          </a:xfrm>
          <a:prstGeom prst="rect">
            <a:avLst/>
          </a:prstGeom>
        </p:spPr>
      </p:pic>
      <p:sp>
        <p:nvSpPr>
          <p:cNvPr id="5" name="TextBox 4">
            <a:extLst>
              <a:ext uri="{FF2B5EF4-FFF2-40B4-BE49-F238E27FC236}">
                <a16:creationId xmlns:a16="http://schemas.microsoft.com/office/drawing/2014/main" id="{CF2EA0B0-F870-276C-25E9-67C04A389C44}"/>
              </a:ext>
            </a:extLst>
          </p:cNvPr>
          <p:cNvSpPr txBox="1"/>
          <p:nvPr/>
        </p:nvSpPr>
        <p:spPr>
          <a:xfrm>
            <a:off x="648928" y="758382"/>
            <a:ext cx="4689987" cy="646331"/>
          </a:xfrm>
          <a:prstGeom prst="rect">
            <a:avLst/>
          </a:prstGeom>
          <a:noFill/>
        </p:spPr>
        <p:txBody>
          <a:bodyPr wrap="square" rtlCol="0">
            <a:spAutoFit/>
          </a:bodyPr>
          <a:lstStyle/>
          <a:p>
            <a:r>
              <a:rPr lang="en-IN" sz="3600" b="1" dirty="0">
                <a:solidFill>
                  <a:srgbClr val="F9F8F8"/>
                </a:solidFill>
                <a:latin typeface="Archivo Black" panose="020B0604020202020204" charset="0"/>
              </a:rPr>
              <a:t>Problem Statement</a:t>
            </a:r>
          </a:p>
        </p:txBody>
      </p:sp>
    </p:spTree>
    <p:extLst>
      <p:ext uri="{BB962C8B-B14F-4D97-AF65-F5344CB8AC3E}">
        <p14:creationId xmlns:p14="http://schemas.microsoft.com/office/powerpoint/2010/main" val="2566412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20F265-F9FC-34D3-01A0-25D7A7399CF0}"/>
              </a:ext>
            </a:extLst>
          </p:cNvPr>
          <p:cNvSpPr>
            <a:spLocks noGrp="1"/>
          </p:cNvSpPr>
          <p:nvPr>
            <p:ph type="body" idx="1"/>
          </p:nvPr>
        </p:nvSpPr>
        <p:spPr>
          <a:xfrm>
            <a:off x="796413" y="2134657"/>
            <a:ext cx="5948516" cy="3243588"/>
          </a:xfrm>
          <a:solidFill>
            <a:srgbClr val="546A76"/>
          </a:solidFill>
        </p:spPr>
        <p:txBody>
          <a:bodyPr/>
          <a:lstStyle/>
          <a:p>
            <a:pPr marL="0" indent="0">
              <a:lnSpc>
                <a:spcPct val="115000"/>
              </a:lnSpc>
              <a:spcAft>
                <a:spcPts val="800"/>
              </a:spcAft>
              <a:buNone/>
            </a:pP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Included (What is covered):</a:t>
            </a:r>
          </a:p>
          <a:p>
            <a:pPr marL="0" indent="0">
              <a:lnSpc>
                <a:spcPct val="115000"/>
              </a:lnSpc>
              <a:spcAft>
                <a:spcPts val="800"/>
              </a:spcAft>
              <a:buNone/>
            </a:pPr>
            <a:endPar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285750" indent="-28575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Uses a public dataset (from Kaggle) with 1300+ records.</a:t>
            </a:r>
          </a:p>
          <a:p>
            <a:pPr marL="285750" indent="-28575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Predicts insurance charges based on 6 inputs: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age, sex, BMI, children, smoker, and region</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t>
            </a:r>
          </a:p>
          <a:p>
            <a:pPr marL="285750" indent="-28575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Applies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Random Forest Regressor</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to ensure high accuracy.</a:t>
            </a:r>
          </a:p>
          <a:p>
            <a:pPr marL="285750" indent="-28575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Deployed via a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Flask-based web app</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for real-time prediction.</a:t>
            </a:r>
          </a:p>
          <a:p>
            <a:pPr marL="203195" indent="0">
              <a:buNone/>
            </a:pPr>
            <a:endParaRPr lang="en-IN" dirty="0">
              <a:solidFill>
                <a:srgbClr val="F9F8F8"/>
              </a:solidFill>
              <a:latin typeface="Comfortaa" panose="020B0604020202020204" charset="0"/>
            </a:endParaRPr>
          </a:p>
        </p:txBody>
      </p:sp>
      <p:sp>
        <p:nvSpPr>
          <p:cNvPr id="4" name="TextBox 3">
            <a:extLst>
              <a:ext uri="{FF2B5EF4-FFF2-40B4-BE49-F238E27FC236}">
                <a16:creationId xmlns:a16="http://schemas.microsoft.com/office/drawing/2014/main" id="{C0B89C49-1742-1C6E-68FD-DE1B9DD793CD}"/>
              </a:ext>
            </a:extLst>
          </p:cNvPr>
          <p:cNvSpPr txBox="1"/>
          <p:nvPr/>
        </p:nvSpPr>
        <p:spPr>
          <a:xfrm>
            <a:off x="3382297" y="255639"/>
            <a:ext cx="5427405" cy="757084"/>
          </a:xfrm>
          <a:prstGeom prst="rect">
            <a:avLst/>
          </a:prstGeom>
          <a:solidFill>
            <a:srgbClr val="546A76"/>
          </a:solidFill>
        </p:spPr>
        <p:txBody>
          <a:bodyPr wrap="square" rtlCol="0" anchor="ctr">
            <a:noAutofit/>
          </a:bodyPr>
          <a:lstStyle/>
          <a:p>
            <a:pPr algn="ctr"/>
            <a:r>
              <a:rPr lang="en-IN" sz="3600" b="1" dirty="0">
                <a:solidFill>
                  <a:srgbClr val="F9F8F8"/>
                </a:solidFill>
                <a:latin typeface="Archivo Black" panose="020B0604020202020204" charset="0"/>
              </a:rPr>
              <a:t>Scope of the Project</a:t>
            </a:r>
          </a:p>
        </p:txBody>
      </p:sp>
      <p:pic>
        <p:nvPicPr>
          <p:cNvPr id="6" name="Picture 5">
            <a:extLst>
              <a:ext uri="{FF2B5EF4-FFF2-40B4-BE49-F238E27FC236}">
                <a16:creationId xmlns:a16="http://schemas.microsoft.com/office/drawing/2014/main" id="{934DCC9F-EC1F-9073-5A89-55FF1BA7D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846" y="1700982"/>
            <a:ext cx="4901379" cy="4901379"/>
          </a:xfrm>
          <a:prstGeom prst="rect">
            <a:avLst/>
          </a:prstGeom>
        </p:spPr>
      </p:pic>
    </p:spTree>
    <p:extLst>
      <p:ext uri="{BB962C8B-B14F-4D97-AF65-F5344CB8AC3E}">
        <p14:creationId xmlns:p14="http://schemas.microsoft.com/office/powerpoint/2010/main" val="1542799718"/>
      </p:ext>
    </p:extLst>
  </p:cSld>
  <p:clrMapOvr>
    <a:masterClrMapping/>
  </p:clrMapOvr>
  <p:transition spd="slow">
    <p:strips dir="l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a:extLst>
            <a:ext uri="{FF2B5EF4-FFF2-40B4-BE49-F238E27FC236}">
              <a16:creationId xmlns:a16="http://schemas.microsoft.com/office/drawing/2014/main" id="{B0644281-1F0D-D6F7-DBAD-240E1A34728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57C3F01-89C9-4792-C1F1-32F280516328}"/>
              </a:ext>
            </a:extLst>
          </p:cNvPr>
          <p:cNvSpPr>
            <a:spLocks noGrp="1"/>
          </p:cNvSpPr>
          <p:nvPr>
            <p:ph type="body" idx="1"/>
          </p:nvPr>
        </p:nvSpPr>
        <p:spPr>
          <a:xfrm>
            <a:off x="816077" y="2046167"/>
            <a:ext cx="5948516" cy="3282917"/>
          </a:xfrm>
          <a:solidFill>
            <a:srgbClr val="546A76"/>
          </a:solidFill>
        </p:spPr>
        <p:txBody>
          <a:bodyPr/>
          <a:lstStyle/>
          <a:p>
            <a:pPr marL="0" indent="0">
              <a:lnSpc>
                <a:spcPct val="115000"/>
              </a:lnSpc>
              <a:spcAft>
                <a:spcPts val="800"/>
              </a:spcAft>
              <a:buNone/>
            </a:pPr>
            <a:r>
              <a:rPr lang="en-US"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Excluded (Limitations):</a:t>
            </a:r>
          </a:p>
          <a:p>
            <a:pPr marL="0" indent="0">
              <a:lnSpc>
                <a:spcPct val="115000"/>
              </a:lnSpc>
              <a:spcAft>
                <a:spcPts val="800"/>
              </a:spcAft>
              <a:buNone/>
            </a:pPr>
            <a:endPar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285750" indent="-285750">
              <a:lnSpc>
                <a:spcPct val="115000"/>
              </a:lnSpc>
              <a:spcAft>
                <a:spcPts val="800"/>
              </a:spcAft>
              <a:buClr>
                <a:srgbClr val="F9F8F8"/>
              </a:buClr>
              <a:buFont typeface="Arial" panose="020B0604020202020204" pitchFamily="34" charset="0"/>
              <a:buChar char="•"/>
            </a:pPr>
            <a:r>
              <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Does not consider detailed medical history or chronic diseases.</a:t>
            </a:r>
          </a:p>
          <a:p>
            <a:pPr marL="285750" indent="-285750">
              <a:lnSpc>
                <a:spcPct val="115000"/>
              </a:lnSpc>
              <a:spcAft>
                <a:spcPts val="800"/>
              </a:spcAft>
              <a:buClr>
                <a:srgbClr val="F9F8F8"/>
              </a:buClr>
              <a:buFont typeface="Arial" panose="020B0604020202020204" pitchFamily="34" charset="0"/>
              <a:buChar char="•"/>
            </a:pPr>
            <a:r>
              <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Income level, education, and employment status are not included.</a:t>
            </a:r>
          </a:p>
          <a:p>
            <a:pPr marL="285750" indent="-285750">
              <a:lnSpc>
                <a:spcPct val="115000"/>
              </a:lnSpc>
              <a:spcAft>
                <a:spcPts val="800"/>
              </a:spcAft>
              <a:buClr>
                <a:srgbClr val="F9F8F8"/>
              </a:buClr>
              <a:buFont typeface="Arial" panose="020B0604020202020204" pitchFamily="34" charset="0"/>
              <a:buChar char="•"/>
            </a:pPr>
            <a:r>
              <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Predictions are based on historical data and may not reflect current market changes.</a:t>
            </a:r>
          </a:p>
          <a:p>
            <a:pPr marL="285750" indent="-285750">
              <a:lnSpc>
                <a:spcPct val="115000"/>
              </a:lnSpc>
              <a:spcAft>
                <a:spcPts val="800"/>
              </a:spcAft>
              <a:buClr>
                <a:srgbClr val="F9F8F8"/>
              </a:buClr>
              <a:buFont typeface="Arial" panose="020B0604020202020204" pitchFamily="34" charset="0"/>
              <a:buChar char="•"/>
            </a:pPr>
            <a:r>
              <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Limited to six input features due to dataset constraints.</a:t>
            </a:r>
          </a:p>
        </p:txBody>
      </p:sp>
      <p:sp>
        <p:nvSpPr>
          <p:cNvPr id="4" name="TextBox 3">
            <a:extLst>
              <a:ext uri="{FF2B5EF4-FFF2-40B4-BE49-F238E27FC236}">
                <a16:creationId xmlns:a16="http://schemas.microsoft.com/office/drawing/2014/main" id="{DD832EBF-608E-2BD8-F870-F3F7D078093D}"/>
              </a:ext>
            </a:extLst>
          </p:cNvPr>
          <p:cNvSpPr txBox="1"/>
          <p:nvPr/>
        </p:nvSpPr>
        <p:spPr>
          <a:xfrm>
            <a:off x="3382297" y="255639"/>
            <a:ext cx="5427405" cy="757084"/>
          </a:xfrm>
          <a:prstGeom prst="rect">
            <a:avLst/>
          </a:prstGeom>
          <a:solidFill>
            <a:srgbClr val="546A76"/>
          </a:solidFill>
        </p:spPr>
        <p:txBody>
          <a:bodyPr wrap="square" rtlCol="0" anchor="ctr">
            <a:noAutofit/>
          </a:bodyPr>
          <a:lstStyle/>
          <a:p>
            <a:pPr algn="ctr"/>
            <a:r>
              <a:rPr lang="en-IN" sz="3600" b="1" dirty="0">
                <a:solidFill>
                  <a:srgbClr val="F9F8F8"/>
                </a:solidFill>
                <a:latin typeface="Archivo Black" panose="020B0604020202020204" charset="0"/>
              </a:rPr>
              <a:t>Scope of the Project</a:t>
            </a:r>
          </a:p>
        </p:txBody>
      </p:sp>
      <p:pic>
        <p:nvPicPr>
          <p:cNvPr id="6" name="Picture 5">
            <a:extLst>
              <a:ext uri="{FF2B5EF4-FFF2-40B4-BE49-F238E27FC236}">
                <a16:creationId xmlns:a16="http://schemas.microsoft.com/office/drawing/2014/main" id="{5C7F1183-A4BF-FEA6-9400-9EC8C1B4B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30846" y="1700982"/>
            <a:ext cx="4901379" cy="4901379"/>
          </a:xfrm>
          <a:prstGeom prst="rect">
            <a:avLst/>
          </a:prstGeom>
        </p:spPr>
      </p:pic>
    </p:spTree>
    <p:extLst>
      <p:ext uri="{BB962C8B-B14F-4D97-AF65-F5344CB8AC3E}">
        <p14:creationId xmlns:p14="http://schemas.microsoft.com/office/powerpoint/2010/main" val="1323962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6A76"/>
        </a:solidFill>
        <a:effectLst/>
      </p:bgPr>
    </p:bg>
    <p:spTree>
      <p:nvGrpSpPr>
        <p:cNvPr id="1" name="">
          <a:extLst>
            <a:ext uri="{FF2B5EF4-FFF2-40B4-BE49-F238E27FC236}">
              <a16:creationId xmlns:a16="http://schemas.microsoft.com/office/drawing/2014/main" id="{E87A7F76-6C50-6965-DA09-A84A8DE4222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9C4ED9C-CDE5-9799-75AD-C3023384C98B}"/>
              </a:ext>
            </a:extLst>
          </p:cNvPr>
          <p:cNvSpPr>
            <a:spLocks noGrp="1"/>
          </p:cNvSpPr>
          <p:nvPr>
            <p:ph type="body" idx="1"/>
          </p:nvPr>
        </p:nvSpPr>
        <p:spPr>
          <a:xfrm>
            <a:off x="816077" y="2016671"/>
            <a:ext cx="5948516" cy="3459898"/>
          </a:xfrm>
          <a:solidFill>
            <a:srgbClr val="546A76"/>
          </a:solidFill>
        </p:spPr>
        <p:txBody>
          <a:bodyPr/>
          <a:lstStyle/>
          <a:p>
            <a:pPr marL="0" marR="0">
              <a:lnSpc>
                <a:spcPct val="115000"/>
              </a:lnSpc>
              <a:spcAft>
                <a:spcPts val="800"/>
              </a:spcAft>
              <a:buNone/>
            </a:pP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Future Possibilities:</a:t>
            </a:r>
          </a:p>
          <a:p>
            <a:pPr marL="0" marR="0">
              <a:lnSpc>
                <a:spcPct val="115000"/>
              </a:lnSpc>
              <a:spcAft>
                <a:spcPts val="800"/>
              </a:spcAft>
              <a:buNone/>
            </a:pPr>
            <a:endPar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a:p>
            <a:pPr marL="342900" marR="0" lvl="0" indent="-34290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Add features like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income, medical records, family history, or policy type</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t>
            </a:r>
          </a:p>
          <a:p>
            <a:pPr marL="342900" marR="0" lvl="0" indent="-34290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Improve accuracy with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ensemble learning</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or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deep learning techniques</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a:t>
            </a:r>
          </a:p>
          <a:p>
            <a:pPr marL="342900" marR="0" lvl="0" indent="-34290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Expand the app into a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mobile platform</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or host it on the cloud for scalability.</a:t>
            </a:r>
          </a:p>
          <a:p>
            <a:pPr marL="342900" marR="0" lvl="0" indent="-342900">
              <a:lnSpc>
                <a:spcPct val="115000"/>
              </a:lnSpc>
              <a:spcAft>
                <a:spcPts val="800"/>
              </a:spcAft>
              <a:buClr>
                <a:srgbClr val="F9F8F8"/>
              </a:buClr>
              <a:buSzPts val="1000"/>
              <a:buFont typeface="Arial" panose="020B0604020202020204" pitchFamily="34" charset="0"/>
              <a:buChar char="•"/>
              <a:tabLst>
                <a:tab pos="457200" algn="l"/>
              </a:tabLst>
            </a:pP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Integrate with </a:t>
            </a:r>
            <a:r>
              <a:rPr lang="en-IN" sz="1800" b="1" kern="100" dirty="0">
                <a:solidFill>
                  <a:srgbClr val="F9F8F8"/>
                </a:solidFill>
                <a:effectLst/>
                <a:latin typeface="Comfortaa" panose="020B0604020202020204" charset="0"/>
                <a:ea typeface="Calibri" panose="020F0502020204030204" pitchFamily="34" charset="0"/>
                <a:cs typeface="Gautami" panose="020B0502040204020203" pitchFamily="34" charset="0"/>
              </a:rPr>
              <a:t>real insurance APIs</a:t>
            </a:r>
            <a:r>
              <a:rPr lang="en-IN" sz="1800" kern="100" dirty="0">
                <a:solidFill>
                  <a:srgbClr val="F9F8F8"/>
                </a:solidFill>
                <a:effectLst/>
                <a:latin typeface="Comfortaa" panose="020B0604020202020204" charset="0"/>
                <a:ea typeface="Calibri" panose="020F0502020204030204" pitchFamily="34" charset="0"/>
                <a:cs typeface="Gautami" panose="020B0502040204020203" pitchFamily="34" charset="0"/>
              </a:rPr>
              <a:t> for comparison or policy suggestions.</a:t>
            </a:r>
          </a:p>
          <a:p>
            <a:pPr marL="0" indent="0">
              <a:lnSpc>
                <a:spcPct val="115000"/>
              </a:lnSpc>
              <a:spcAft>
                <a:spcPts val="800"/>
              </a:spcAft>
              <a:buNone/>
            </a:pPr>
            <a:endParaRPr lang="en-US" sz="1800" kern="100" dirty="0">
              <a:solidFill>
                <a:srgbClr val="F9F8F8"/>
              </a:solidFill>
              <a:effectLst/>
              <a:latin typeface="Comfortaa" panose="020B0604020202020204" charset="0"/>
              <a:ea typeface="Calibri" panose="020F0502020204030204" pitchFamily="34" charset="0"/>
              <a:cs typeface="Gautami" panose="020B0502040204020203" pitchFamily="34" charset="0"/>
            </a:endParaRPr>
          </a:p>
        </p:txBody>
      </p:sp>
      <p:sp>
        <p:nvSpPr>
          <p:cNvPr id="4" name="TextBox 3">
            <a:extLst>
              <a:ext uri="{FF2B5EF4-FFF2-40B4-BE49-F238E27FC236}">
                <a16:creationId xmlns:a16="http://schemas.microsoft.com/office/drawing/2014/main" id="{7D90DFD2-A495-EB9A-F6C7-DD6806AFECFB}"/>
              </a:ext>
            </a:extLst>
          </p:cNvPr>
          <p:cNvSpPr txBox="1"/>
          <p:nvPr/>
        </p:nvSpPr>
        <p:spPr>
          <a:xfrm>
            <a:off x="3382297" y="255639"/>
            <a:ext cx="5427405" cy="757084"/>
          </a:xfrm>
          <a:prstGeom prst="rect">
            <a:avLst/>
          </a:prstGeom>
          <a:solidFill>
            <a:srgbClr val="546A76"/>
          </a:solidFill>
        </p:spPr>
        <p:txBody>
          <a:bodyPr wrap="square" rtlCol="0" anchor="ctr">
            <a:noAutofit/>
          </a:bodyPr>
          <a:lstStyle/>
          <a:p>
            <a:pPr algn="ctr"/>
            <a:r>
              <a:rPr lang="en-IN" sz="3600" b="1" dirty="0">
                <a:solidFill>
                  <a:srgbClr val="F9F8F8"/>
                </a:solidFill>
                <a:latin typeface="Archivo Black" panose="020B0604020202020204" charset="0"/>
              </a:rPr>
              <a:t>Scope of the Project</a:t>
            </a:r>
          </a:p>
        </p:txBody>
      </p:sp>
      <p:pic>
        <p:nvPicPr>
          <p:cNvPr id="6" name="Picture 5">
            <a:extLst>
              <a:ext uri="{FF2B5EF4-FFF2-40B4-BE49-F238E27FC236}">
                <a16:creationId xmlns:a16="http://schemas.microsoft.com/office/drawing/2014/main" id="{461FC7C5-7A8E-102E-7EE2-13483EBCDF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30846" y="1700982"/>
            <a:ext cx="4901379" cy="4901379"/>
          </a:xfrm>
          <a:prstGeom prst="rect">
            <a:avLst/>
          </a:prstGeom>
        </p:spPr>
      </p:pic>
    </p:spTree>
    <p:extLst>
      <p:ext uri="{BB962C8B-B14F-4D97-AF65-F5344CB8AC3E}">
        <p14:creationId xmlns:p14="http://schemas.microsoft.com/office/powerpoint/2010/main" val="200188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ealthy Capstone Proposal XL by Slidesgo">
  <a:themeElements>
    <a:clrScheme name="Simple Light">
      <a:dk1>
        <a:srgbClr val="5D515D"/>
      </a:dk1>
      <a:lt1>
        <a:srgbClr val="FFFFFF"/>
      </a:lt1>
      <a:dk2>
        <a:srgbClr val="F94D5C"/>
      </a:dk2>
      <a:lt2>
        <a:srgbClr val="8AAAF9"/>
      </a:lt2>
      <a:accent1>
        <a:srgbClr val="E9DFD6"/>
      </a:accent1>
      <a:accent2>
        <a:srgbClr val="8AAAF9"/>
      </a:accent2>
      <a:accent3>
        <a:srgbClr val="2B3990"/>
      </a:accent3>
      <a:accent4>
        <a:srgbClr val="F94D5C"/>
      </a:accent4>
      <a:accent5>
        <a:srgbClr val="EEB399"/>
      </a:accent5>
      <a:accent6>
        <a:srgbClr val="F5F0E8"/>
      </a:accent6>
      <a:hlink>
        <a:srgbClr val="2B39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5667</TotalTime>
  <Words>1305</Words>
  <Application>Microsoft Office PowerPoint</Application>
  <PresentationFormat>Widescreen</PresentationFormat>
  <Paragraphs>145</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Anton</vt:lpstr>
      <vt:lpstr>Archivo Black</vt:lpstr>
      <vt:lpstr>Arial</vt:lpstr>
      <vt:lpstr>Calibri</vt:lpstr>
      <vt:lpstr>Comfortaa</vt:lpstr>
      <vt:lpstr>Days One</vt:lpstr>
      <vt:lpstr>Montserrat</vt:lpstr>
      <vt:lpstr>Roboto Condensed Light</vt:lpstr>
      <vt:lpstr>Source Sans Pro</vt:lpstr>
      <vt:lpstr>Symbol</vt:lpstr>
      <vt:lpstr>Wingdings</vt:lpstr>
      <vt:lpstr>Healthy Capstone Proposal XL by Slidesgo</vt:lpstr>
      <vt:lpstr>Medical Insurance Charge Prediction</vt:lpstr>
      <vt:lpstr>Medical Insurance Charge Prediction A Random Forest Regressor Model</vt:lpstr>
      <vt:lpstr>Introduction</vt:lpstr>
      <vt:lpstr>Introduction</vt:lpstr>
      <vt:lpstr>Objectives of the Project</vt:lpstr>
      <vt:lpstr>PowerPoint Presentation</vt:lpstr>
      <vt:lpstr>PowerPoint Presentation</vt:lpstr>
      <vt:lpstr>PowerPoint Presentation</vt:lpstr>
      <vt:lpstr>PowerPoint Presentation</vt:lpstr>
      <vt:lpstr>Methodology / 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Yaswanth Korukonda</dc:creator>
  <cp:lastModifiedBy>Yaswanth Korukonda</cp:lastModifiedBy>
  <cp:revision>3</cp:revision>
  <dcterms:created xsi:type="dcterms:W3CDTF">2025-06-02T14:53:19Z</dcterms:created>
  <dcterms:modified xsi:type="dcterms:W3CDTF">2025-06-15T10:02:49Z</dcterms:modified>
</cp:coreProperties>
</file>